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3" r:id="rId1"/>
    <p:sldMasterId id="2147483695" r:id="rId2"/>
    <p:sldMasterId id="2147483698" r:id="rId3"/>
  </p:sldMasterIdLst>
  <p:notesMasterIdLst>
    <p:notesMasterId r:id="rId142"/>
  </p:notesMasterIdLst>
  <p:sldIdLst>
    <p:sldId id="320" r:id="rId4"/>
    <p:sldId id="321" r:id="rId5"/>
    <p:sldId id="283" r:id="rId6"/>
    <p:sldId id="928" r:id="rId7"/>
    <p:sldId id="257" r:id="rId8"/>
    <p:sldId id="925" r:id="rId9"/>
    <p:sldId id="929" r:id="rId10"/>
    <p:sldId id="935" r:id="rId11"/>
    <p:sldId id="936" r:id="rId12"/>
    <p:sldId id="256" r:id="rId13"/>
    <p:sldId id="937" r:id="rId14"/>
    <p:sldId id="921" r:id="rId15"/>
    <p:sldId id="939" r:id="rId16"/>
    <p:sldId id="258" r:id="rId17"/>
    <p:sldId id="259" r:id="rId18"/>
    <p:sldId id="260" r:id="rId19"/>
    <p:sldId id="297" r:id="rId20"/>
    <p:sldId id="261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5" r:id="rId33"/>
    <p:sldId id="276" r:id="rId34"/>
    <p:sldId id="277" r:id="rId35"/>
    <p:sldId id="279" r:id="rId36"/>
    <p:sldId id="280" r:id="rId37"/>
    <p:sldId id="281" r:id="rId38"/>
    <p:sldId id="282" r:id="rId39"/>
    <p:sldId id="285" r:id="rId40"/>
    <p:sldId id="286" r:id="rId41"/>
    <p:sldId id="288" r:id="rId42"/>
    <p:sldId id="290" r:id="rId43"/>
    <p:sldId id="291" r:id="rId44"/>
    <p:sldId id="293" r:id="rId45"/>
    <p:sldId id="294" r:id="rId46"/>
    <p:sldId id="295" r:id="rId47"/>
    <p:sldId id="296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11" r:id="rId59"/>
    <p:sldId id="313" r:id="rId60"/>
    <p:sldId id="314" r:id="rId61"/>
    <p:sldId id="315" r:id="rId62"/>
    <p:sldId id="317" r:id="rId63"/>
    <p:sldId id="950" r:id="rId64"/>
    <p:sldId id="940" r:id="rId65"/>
    <p:sldId id="941" r:id="rId66"/>
    <p:sldId id="942" r:id="rId67"/>
    <p:sldId id="943" r:id="rId68"/>
    <p:sldId id="944" r:id="rId69"/>
    <p:sldId id="945" r:id="rId70"/>
    <p:sldId id="308" r:id="rId71"/>
    <p:sldId id="309" r:id="rId72"/>
    <p:sldId id="310" r:id="rId73"/>
    <p:sldId id="946" r:id="rId74"/>
    <p:sldId id="377" r:id="rId75"/>
    <p:sldId id="378" r:id="rId76"/>
    <p:sldId id="379" r:id="rId77"/>
    <p:sldId id="380" r:id="rId78"/>
    <p:sldId id="383" r:id="rId79"/>
    <p:sldId id="385" r:id="rId80"/>
    <p:sldId id="386" r:id="rId81"/>
    <p:sldId id="442" r:id="rId82"/>
    <p:sldId id="444" r:id="rId83"/>
    <p:sldId id="446" r:id="rId84"/>
    <p:sldId id="449" r:id="rId85"/>
    <p:sldId id="450" r:id="rId86"/>
    <p:sldId id="452" r:id="rId87"/>
    <p:sldId id="454" r:id="rId88"/>
    <p:sldId id="455" r:id="rId89"/>
    <p:sldId id="459" r:id="rId90"/>
    <p:sldId id="460" r:id="rId91"/>
    <p:sldId id="468" r:id="rId92"/>
    <p:sldId id="469" r:id="rId93"/>
    <p:sldId id="470" r:id="rId94"/>
    <p:sldId id="471" r:id="rId95"/>
    <p:sldId id="453" r:id="rId96"/>
    <p:sldId id="474" r:id="rId97"/>
    <p:sldId id="319" r:id="rId98"/>
    <p:sldId id="323" r:id="rId99"/>
    <p:sldId id="325" r:id="rId100"/>
    <p:sldId id="328" r:id="rId101"/>
    <p:sldId id="331" r:id="rId102"/>
    <p:sldId id="395" r:id="rId103"/>
    <p:sldId id="396" r:id="rId104"/>
    <p:sldId id="397" r:id="rId105"/>
    <p:sldId id="399" r:id="rId106"/>
    <p:sldId id="400" r:id="rId107"/>
    <p:sldId id="401" r:id="rId108"/>
    <p:sldId id="402" r:id="rId109"/>
    <p:sldId id="403" r:id="rId110"/>
    <p:sldId id="404" r:id="rId111"/>
    <p:sldId id="405" r:id="rId112"/>
    <p:sldId id="406" r:id="rId113"/>
    <p:sldId id="408" r:id="rId114"/>
    <p:sldId id="409" r:id="rId115"/>
    <p:sldId id="410" r:id="rId116"/>
    <p:sldId id="411" r:id="rId117"/>
    <p:sldId id="413" r:id="rId118"/>
    <p:sldId id="415" r:id="rId119"/>
    <p:sldId id="416" r:id="rId120"/>
    <p:sldId id="417" r:id="rId121"/>
    <p:sldId id="419" r:id="rId122"/>
    <p:sldId id="420" r:id="rId123"/>
    <p:sldId id="421" r:id="rId124"/>
    <p:sldId id="422" r:id="rId125"/>
    <p:sldId id="424" r:id="rId126"/>
    <p:sldId id="428" r:id="rId127"/>
    <p:sldId id="426" r:id="rId128"/>
    <p:sldId id="948" r:id="rId129"/>
    <p:sldId id="429" r:id="rId130"/>
    <p:sldId id="430" r:id="rId131"/>
    <p:sldId id="431" r:id="rId132"/>
    <p:sldId id="432" r:id="rId133"/>
    <p:sldId id="434" r:id="rId134"/>
    <p:sldId id="435" r:id="rId135"/>
    <p:sldId id="436" r:id="rId136"/>
    <p:sldId id="437" r:id="rId137"/>
    <p:sldId id="438" r:id="rId138"/>
    <p:sldId id="440" r:id="rId139"/>
    <p:sldId id="441" r:id="rId140"/>
    <p:sldId id="949" r:id="rId141"/>
  </p:sldIdLst>
  <p:sldSz cx="9144000" cy="5143500" type="screen16x9"/>
  <p:notesSz cx="6858000" cy="9144000"/>
  <p:embeddedFontLst>
    <p:embeddedFont>
      <p:font typeface="Amatemora" panose="02000500000000000000" pitchFamily="2" charset="0"/>
      <p:regular r:id="rId143"/>
    </p:embeddedFont>
    <p:embeddedFont>
      <p:font typeface="Antonio" pitchFamily="2" charset="0"/>
      <p:regular r:id="rId144"/>
      <p:bold r:id="rId145"/>
    </p:embeddedFont>
    <p:embeddedFont>
      <p:font typeface="Antonio Medium" pitchFamily="2" charset="0"/>
      <p:regular r:id="rId146"/>
    </p:embeddedFont>
    <p:embeddedFont>
      <p:font typeface="Arima Madurai" panose="00000500000000000000" pitchFamily="2" charset="0"/>
      <p:regular r:id="rId147"/>
      <p:bold r:id="rId148"/>
    </p:embeddedFont>
    <p:embeddedFont>
      <p:font typeface="Barlow" panose="00000500000000000000" pitchFamily="2" charset="0"/>
      <p:regular r:id="rId149"/>
      <p:bold r:id="rId150"/>
      <p:italic r:id="rId151"/>
      <p:boldItalic r:id="rId152"/>
    </p:embeddedFont>
    <p:embeddedFont>
      <p:font typeface="Barlow Black" panose="00000A00000000000000" pitchFamily="2" charset="0"/>
      <p:bold r:id="rId153"/>
      <p:boldItalic r:id="rId154"/>
    </p:embeddedFont>
    <p:embeddedFont>
      <p:font typeface="Barlow Light" panose="00000400000000000000" pitchFamily="2" charset="0"/>
      <p:regular r:id="rId155"/>
      <p:italic r:id="rId156"/>
    </p:embeddedFont>
    <p:embeddedFont>
      <p:font typeface="Berkshire Swash" panose="02000505000000020003" pitchFamily="2" charset="0"/>
      <p:regular r:id="rId157"/>
    </p:embeddedFont>
    <p:embeddedFont>
      <p:font typeface="Century Schoolbook" panose="02040604050505020304" pitchFamily="18" charset="0"/>
      <p:regular r:id="rId158"/>
      <p:bold r:id="rId159"/>
      <p:italic r:id="rId160"/>
      <p:boldItalic r:id="rId161"/>
    </p:embeddedFont>
    <p:embeddedFont>
      <p:font typeface="Cookie" panose="02000000000000000000" pitchFamily="2" charset="0"/>
      <p:regular r:id="rId162"/>
    </p:embeddedFont>
    <p:embeddedFont>
      <p:font typeface="Flowerbee" pitchFamily="2" charset="0"/>
      <p:regular r:id="rId163"/>
    </p:embeddedFont>
    <p:embeddedFont>
      <p:font typeface="Heebo" pitchFamily="2" charset="-79"/>
      <p:regular r:id="rId164"/>
      <p:bold r:id="rId165"/>
    </p:embeddedFont>
    <p:embeddedFont>
      <p:font typeface="Heebo Black" pitchFamily="2" charset="-79"/>
      <p:bold r:id="rId166"/>
    </p:embeddedFont>
    <p:embeddedFont>
      <p:font typeface="Heebo Light" pitchFamily="2" charset="-79"/>
      <p:regular r:id="rId167"/>
    </p:embeddedFont>
    <p:embeddedFont>
      <p:font typeface="Heebo Thin" pitchFamily="2" charset="-79"/>
      <p:regular r:id="rId168"/>
    </p:embeddedFont>
    <p:embeddedFont>
      <p:font typeface="HolidayFree" pitchFamily="50" charset="0"/>
      <p:regular r:id="rId169"/>
    </p:embeddedFont>
    <p:embeddedFont>
      <p:font typeface="IBM Plex Mono" panose="020B0509050203000203" pitchFamily="49" charset="0"/>
      <p:regular r:id="rId170"/>
      <p:bold r:id="rId171"/>
      <p:italic r:id="rId172"/>
      <p:boldItalic r:id="rId173"/>
    </p:embeddedFont>
    <p:embeddedFont>
      <p:font typeface="Industry-Black" panose="00000A00000000000000" pitchFamily="2" charset="0"/>
      <p:regular r:id="rId174"/>
    </p:embeddedFont>
    <p:embeddedFont>
      <p:font typeface="Industry-BlackItalic" panose="00000A00000000000000" pitchFamily="2" charset="0"/>
      <p:italic r:id="rId175"/>
    </p:embeddedFont>
    <p:embeddedFont>
      <p:font typeface="Lato" panose="020F0502020204030203" pitchFamily="34" charset="0"/>
      <p:regular r:id="rId176"/>
      <p:bold r:id="rId177"/>
      <p:italic r:id="rId178"/>
      <p:boldItalic r:id="rId179"/>
    </p:embeddedFont>
    <p:embeddedFont>
      <p:font typeface="Libre Bodoni" panose="02070503070600000003" pitchFamily="18" charset="0"/>
      <p:regular r:id="rId180"/>
      <p:bold r:id="rId181"/>
      <p:italic r:id="rId182"/>
      <p:boldItalic r:id="rId183"/>
    </p:embeddedFont>
    <p:embeddedFont>
      <p:font typeface="Lora" pitchFamily="2" charset="0"/>
      <p:regular r:id="rId184"/>
      <p:bold r:id="rId185"/>
      <p:italic r:id="rId186"/>
      <p:boldItalic r:id="rId187"/>
    </p:embeddedFont>
    <p:embeddedFont>
      <p:font typeface="Master Of Break" pitchFamily="2" charset="0"/>
      <p:regular r:id="rId188"/>
    </p:embeddedFont>
    <p:embeddedFont>
      <p:font typeface="Montserrat" panose="00000500000000000000" pitchFamily="2" charset="0"/>
      <p:regular r:id="rId189"/>
      <p:bold r:id="rId190"/>
      <p:italic r:id="rId191"/>
      <p:boldItalic r:id="rId192"/>
    </p:embeddedFont>
    <p:embeddedFont>
      <p:font typeface="Morl ExtraBlack" panose="02000000000000000000" pitchFamily="2" charset="0"/>
      <p:bold r:id="rId193"/>
    </p:embeddedFont>
    <p:embeddedFont>
      <p:font typeface="Nunito Sans Normal" pitchFamily="2" charset="0"/>
      <p:regular r:id="rId194"/>
      <p:bold r:id="rId195"/>
      <p:italic r:id="rId196"/>
      <p:boldItalic r:id="rId197"/>
    </p:embeddedFont>
    <p:embeddedFont>
      <p:font typeface="Open Sans" pitchFamily="2" charset="0"/>
      <p:regular r:id="rId198"/>
      <p:bold r:id="rId199"/>
      <p:italic r:id="rId200"/>
      <p:boldItalic r:id="rId201"/>
    </p:embeddedFont>
    <p:embeddedFont>
      <p:font typeface="Open Sans Light" pitchFamily="2" charset="0"/>
      <p:regular r:id="rId202"/>
      <p:italic r:id="rId203"/>
    </p:embeddedFont>
    <p:embeddedFont>
      <p:font typeface="Oswald" panose="00000500000000000000" pitchFamily="50" charset="0"/>
      <p:regular r:id="rId204"/>
      <p:bold r:id="rId205"/>
    </p:embeddedFont>
    <p:embeddedFont>
      <p:font typeface="Oswald Medium" panose="00000600000000000000" pitchFamily="50" charset="0"/>
      <p:regular r:id="rId206"/>
    </p:embeddedFont>
    <p:embeddedFont>
      <p:font typeface="Pacifico" panose="00000500000000000000" pitchFamily="2" charset="0"/>
      <p:regular r:id="rId207"/>
    </p:embeddedFont>
    <p:embeddedFont>
      <p:font typeface="Poppins" panose="00000500000000000000" pitchFamily="2" charset="0"/>
      <p:regular r:id="rId208"/>
      <p:bold r:id="rId209"/>
      <p:italic r:id="rId210"/>
      <p:boldItalic r:id="rId211"/>
    </p:embeddedFont>
    <p:embeddedFont>
      <p:font typeface="Poppins Light" panose="00000400000000000000" pitchFamily="2" charset="0"/>
      <p:regular r:id="rId212"/>
      <p:italic r:id="rId213"/>
    </p:embeddedFont>
    <p:embeddedFont>
      <p:font typeface="Raleway" pitchFamily="2" charset="0"/>
      <p:regular r:id="rId214"/>
      <p:bold r:id="rId215"/>
      <p:italic r:id="rId216"/>
      <p:boldItalic r:id="rId217"/>
    </p:embeddedFont>
    <p:embeddedFont>
      <p:font typeface="Raleway Light" pitchFamily="2" charset="0"/>
      <p:regular r:id="rId218"/>
      <p:italic r:id="rId219"/>
    </p:embeddedFont>
    <p:embeddedFont>
      <p:font typeface="Raleway Thin" pitchFamily="2" charset="0"/>
      <p:regular r:id="rId220"/>
      <p:italic r:id="rId221"/>
    </p:embeddedFont>
    <p:embeddedFont>
      <p:font typeface="Roboto Black" panose="02000000000000000000" pitchFamily="2" charset="0"/>
      <p:bold r:id="rId222"/>
      <p:boldItalic r:id="rId223"/>
    </p:embeddedFont>
    <p:embeddedFont>
      <p:font typeface="Roboto Condensed" panose="02000000000000000000" pitchFamily="2" charset="0"/>
      <p:regular r:id="rId224"/>
      <p:bold r:id="rId225"/>
      <p:italic r:id="rId226"/>
      <p:boldItalic r:id="rId227"/>
    </p:embeddedFont>
    <p:embeddedFont>
      <p:font typeface="Roboto Light" panose="02000000000000000000" pitchFamily="2" charset="0"/>
      <p:regular r:id="rId228"/>
      <p:italic r:id="rId229"/>
    </p:embeddedFont>
    <p:embeddedFont>
      <p:font typeface="Rubik" pitchFamily="2" charset="-79"/>
      <p:regular r:id="rId230"/>
      <p:bold r:id="rId231"/>
      <p:italic r:id="rId232"/>
      <p:boldItalic r:id="rId233"/>
    </p:embeddedFont>
    <p:embeddedFont>
      <p:font typeface="Rubik Distressed" pitchFamily="2" charset="-79"/>
      <p:regular r:id="rId234"/>
    </p:embeddedFont>
    <p:embeddedFont>
      <p:font typeface="Rubik Light" pitchFamily="2" charset="-79"/>
      <p:regular r:id="rId235"/>
      <p:italic r:id="rId236"/>
    </p:embeddedFont>
    <p:embeddedFont>
      <p:font typeface="Shadows Into Light Two" panose="02000506000000020004" pitchFamily="2" charset="0"/>
      <p:regular r:id="rId237"/>
    </p:embeddedFont>
    <p:embeddedFont>
      <p:font typeface="Spline Sans Mono" panose="02060609030502080104" pitchFamily="49" charset="0"/>
      <p:regular r:id="rId238"/>
      <p:bold r:id="rId239"/>
      <p:italic r:id="rId240"/>
      <p:boldItalic r:id="rId241"/>
    </p:embeddedFont>
    <p:embeddedFont>
      <p:font typeface="Spline Sans Mono Light" panose="02060609030502080104" pitchFamily="49" charset="0"/>
      <p:regular r:id="rId242"/>
      <p:italic r:id="rId243"/>
    </p:embeddedFont>
    <p:embeddedFont>
      <p:font typeface="Work Sans" pitchFamily="2" charset="0"/>
      <p:regular r:id="rId244"/>
      <p:bold r:id="rId245"/>
      <p:italic r:id="rId246"/>
      <p:boldItalic r:id="rId2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73C"/>
    <a:srgbClr val="301F11"/>
    <a:srgbClr val="362010"/>
    <a:srgbClr val="191613"/>
    <a:srgbClr val="FE522E"/>
    <a:srgbClr val="1C1C1C"/>
    <a:srgbClr val="3DB1FE"/>
    <a:srgbClr val="71B12E"/>
    <a:srgbClr val="054933"/>
    <a:srgbClr val="056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250" autoAdjust="0"/>
    <p:restoredTop sz="94869" autoAdjust="0"/>
  </p:normalViewPr>
  <p:slideViewPr>
    <p:cSldViewPr snapToGrid="0">
      <p:cViewPr>
        <p:scale>
          <a:sx n="100" d="100"/>
          <a:sy n="100" d="100"/>
        </p:scale>
        <p:origin x="109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font" Target="fonts/font17.fntdata"/><Relationship Id="rId170" Type="http://schemas.openxmlformats.org/officeDocument/2006/relationships/font" Target="fonts/font28.fntdata"/><Relationship Id="rId191" Type="http://schemas.openxmlformats.org/officeDocument/2006/relationships/font" Target="fonts/font49.fntdata"/><Relationship Id="rId205" Type="http://schemas.openxmlformats.org/officeDocument/2006/relationships/font" Target="fonts/font63.fntdata"/><Relationship Id="rId226" Type="http://schemas.openxmlformats.org/officeDocument/2006/relationships/font" Target="fonts/font84.fntdata"/><Relationship Id="rId247" Type="http://schemas.openxmlformats.org/officeDocument/2006/relationships/font" Target="fonts/font105.fntdata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font" Target="fonts/font7.fntdata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font" Target="fonts/font18.fntdata"/><Relationship Id="rId181" Type="http://schemas.openxmlformats.org/officeDocument/2006/relationships/font" Target="fonts/font39.fntdata"/><Relationship Id="rId216" Type="http://schemas.openxmlformats.org/officeDocument/2006/relationships/font" Target="fonts/font74.fntdata"/><Relationship Id="rId237" Type="http://schemas.openxmlformats.org/officeDocument/2006/relationships/font" Target="fonts/font95.fntdata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font" Target="fonts/font8.fntdata"/><Relationship Id="rId171" Type="http://schemas.openxmlformats.org/officeDocument/2006/relationships/font" Target="fonts/font29.fntdata"/><Relationship Id="rId192" Type="http://schemas.openxmlformats.org/officeDocument/2006/relationships/font" Target="fonts/font50.fntdata"/><Relationship Id="rId206" Type="http://schemas.openxmlformats.org/officeDocument/2006/relationships/font" Target="fonts/font64.fntdata"/><Relationship Id="rId227" Type="http://schemas.openxmlformats.org/officeDocument/2006/relationships/font" Target="fonts/font85.fntdata"/><Relationship Id="rId248" Type="http://schemas.openxmlformats.org/officeDocument/2006/relationships/presProps" Target="presProps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font" Target="fonts/font19.fntdata"/><Relationship Id="rId182" Type="http://schemas.openxmlformats.org/officeDocument/2006/relationships/font" Target="fonts/font40.fntdata"/><Relationship Id="rId217" Type="http://schemas.openxmlformats.org/officeDocument/2006/relationships/font" Target="fonts/font75.fntdata"/><Relationship Id="rId6" Type="http://schemas.openxmlformats.org/officeDocument/2006/relationships/slide" Target="slides/slide3.xml"/><Relationship Id="rId238" Type="http://schemas.openxmlformats.org/officeDocument/2006/relationships/font" Target="fonts/font96.fntdata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font" Target="fonts/font9.fntdata"/><Relationship Id="rId172" Type="http://schemas.openxmlformats.org/officeDocument/2006/relationships/font" Target="fonts/font30.fntdata"/><Relationship Id="rId193" Type="http://schemas.openxmlformats.org/officeDocument/2006/relationships/font" Target="fonts/font51.fntdata"/><Relationship Id="rId207" Type="http://schemas.openxmlformats.org/officeDocument/2006/relationships/font" Target="fonts/font65.fntdata"/><Relationship Id="rId228" Type="http://schemas.openxmlformats.org/officeDocument/2006/relationships/font" Target="fonts/font86.fntdata"/><Relationship Id="rId249" Type="http://schemas.openxmlformats.org/officeDocument/2006/relationships/viewProps" Target="viewProps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font" Target="fonts/font20.fntdata"/><Relationship Id="rId183" Type="http://schemas.openxmlformats.org/officeDocument/2006/relationships/font" Target="fonts/font41.fntdata"/><Relationship Id="rId218" Type="http://schemas.openxmlformats.org/officeDocument/2006/relationships/font" Target="fonts/font76.fntdata"/><Relationship Id="rId239" Type="http://schemas.openxmlformats.org/officeDocument/2006/relationships/font" Target="fonts/font97.fntdata"/><Relationship Id="rId250" Type="http://schemas.openxmlformats.org/officeDocument/2006/relationships/theme" Target="theme/theme1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font" Target="fonts/font10.fntdata"/><Relationship Id="rId173" Type="http://schemas.openxmlformats.org/officeDocument/2006/relationships/font" Target="fonts/font31.fntdata"/><Relationship Id="rId194" Type="http://schemas.openxmlformats.org/officeDocument/2006/relationships/font" Target="fonts/font52.fntdata"/><Relationship Id="rId208" Type="http://schemas.openxmlformats.org/officeDocument/2006/relationships/font" Target="fonts/font66.fntdata"/><Relationship Id="rId229" Type="http://schemas.openxmlformats.org/officeDocument/2006/relationships/font" Target="fonts/font87.fntdata"/><Relationship Id="rId240" Type="http://schemas.openxmlformats.org/officeDocument/2006/relationships/font" Target="fonts/font98.fntdata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notesMaster" Target="notesMasters/notesMaster1.xml"/><Relationship Id="rId163" Type="http://schemas.openxmlformats.org/officeDocument/2006/relationships/font" Target="fonts/font21.fntdata"/><Relationship Id="rId184" Type="http://schemas.openxmlformats.org/officeDocument/2006/relationships/font" Target="fonts/font42.fntdata"/><Relationship Id="rId219" Type="http://schemas.openxmlformats.org/officeDocument/2006/relationships/font" Target="fonts/font77.fntdata"/><Relationship Id="rId230" Type="http://schemas.openxmlformats.org/officeDocument/2006/relationships/font" Target="fonts/font88.fntdata"/><Relationship Id="rId251" Type="http://schemas.openxmlformats.org/officeDocument/2006/relationships/tableStyles" Target="tableStyles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font" Target="fonts/font11.fntdata"/><Relationship Id="rId174" Type="http://schemas.openxmlformats.org/officeDocument/2006/relationships/font" Target="fonts/font32.fntdata"/><Relationship Id="rId195" Type="http://schemas.openxmlformats.org/officeDocument/2006/relationships/font" Target="fonts/font53.fntdata"/><Relationship Id="rId209" Type="http://schemas.openxmlformats.org/officeDocument/2006/relationships/font" Target="fonts/font67.fntdata"/><Relationship Id="rId220" Type="http://schemas.openxmlformats.org/officeDocument/2006/relationships/font" Target="fonts/font78.fntdata"/><Relationship Id="rId241" Type="http://schemas.openxmlformats.org/officeDocument/2006/relationships/font" Target="fonts/font99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78" Type="http://schemas.openxmlformats.org/officeDocument/2006/relationships/slide" Target="slides/slide75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font" Target="fonts/font1.fntdata"/><Relationship Id="rId164" Type="http://schemas.openxmlformats.org/officeDocument/2006/relationships/font" Target="fonts/font22.fntdata"/><Relationship Id="rId185" Type="http://schemas.openxmlformats.org/officeDocument/2006/relationships/font" Target="fonts/font4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font" Target="fonts/font38.fntdata"/><Relationship Id="rId210" Type="http://schemas.openxmlformats.org/officeDocument/2006/relationships/font" Target="fonts/font68.fntdata"/><Relationship Id="rId215" Type="http://schemas.openxmlformats.org/officeDocument/2006/relationships/font" Target="fonts/font73.fntdata"/><Relationship Id="rId236" Type="http://schemas.openxmlformats.org/officeDocument/2006/relationships/font" Target="fonts/font94.fntdata"/><Relationship Id="rId26" Type="http://schemas.openxmlformats.org/officeDocument/2006/relationships/slide" Target="slides/slide23.xml"/><Relationship Id="rId231" Type="http://schemas.openxmlformats.org/officeDocument/2006/relationships/font" Target="fonts/font89.fntdata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font" Target="fonts/font12.fntdata"/><Relationship Id="rId175" Type="http://schemas.openxmlformats.org/officeDocument/2006/relationships/font" Target="fonts/font33.fntdata"/><Relationship Id="rId196" Type="http://schemas.openxmlformats.org/officeDocument/2006/relationships/font" Target="fonts/font54.fntdata"/><Relationship Id="rId200" Type="http://schemas.openxmlformats.org/officeDocument/2006/relationships/font" Target="fonts/font58.fntdata"/><Relationship Id="rId16" Type="http://schemas.openxmlformats.org/officeDocument/2006/relationships/slide" Target="slides/slide13.xml"/><Relationship Id="rId221" Type="http://schemas.openxmlformats.org/officeDocument/2006/relationships/font" Target="fonts/font79.fntdata"/><Relationship Id="rId242" Type="http://schemas.openxmlformats.org/officeDocument/2006/relationships/font" Target="fonts/font100.fntdata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font" Target="fonts/font2.fntdata"/><Relationship Id="rId90" Type="http://schemas.openxmlformats.org/officeDocument/2006/relationships/slide" Target="slides/slide87.xml"/><Relationship Id="rId165" Type="http://schemas.openxmlformats.org/officeDocument/2006/relationships/font" Target="fonts/font23.fntdata"/><Relationship Id="rId186" Type="http://schemas.openxmlformats.org/officeDocument/2006/relationships/font" Target="fonts/font44.fntdata"/><Relationship Id="rId211" Type="http://schemas.openxmlformats.org/officeDocument/2006/relationships/font" Target="fonts/font69.fntdata"/><Relationship Id="rId232" Type="http://schemas.openxmlformats.org/officeDocument/2006/relationships/font" Target="fonts/font90.fntdata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font" Target="fonts/font13.fntdata"/><Relationship Id="rId176" Type="http://schemas.openxmlformats.org/officeDocument/2006/relationships/font" Target="fonts/font34.fntdata"/><Relationship Id="rId197" Type="http://schemas.openxmlformats.org/officeDocument/2006/relationships/font" Target="fonts/font55.fntdata"/><Relationship Id="rId201" Type="http://schemas.openxmlformats.org/officeDocument/2006/relationships/font" Target="fonts/font59.fntdata"/><Relationship Id="rId222" Type="http://schemas.openxmlformats.org/officeDocument/2006/relationships/font" Target="fonts/font80.fntdata"/><Relationship Id="rId243" Type="http://schemas.openxmlformats.org/officeDocument/2006/relationships/font" Target="fonts/font101.fntdata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font" Target="fonts/font3.fntdata"/><Relationship Id="rId166" Type="http://schemas.openxmlformats.org/officeDocument/2006/relationships/font" Target="fonts/font24.fntdata"/><Relationship Id="rId187" Type="http://schemas.openxmlformats.org/officeDocument/2006/relationships/font" Target="fonts/font45.fntdata"/><Relationship Id="rId1" Type="http://schemas.openxmlformats.org/officeDocument/2006/relationships/slideMaster" Target="slideMasters/slideMaster1.xml"/><Relationship Id="rId212" Type="http://schemas.openxmlformats.org/officeDocument/2006/relationships/font" Target="fonts/font70.fntdata"/><Relationship Id="rId233" Type="http://schemas.openxmlformats.org/officeDocument/2006/relationships/font" Target="fonts/font91.fntdata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font" Target="fonts/font14.fntdata"/><Relationship Id="rId177" Type="http://schemas.openxmlformats.org/officeDocument/2006/relationships/font" Target="fonts/font35.fntdata"/><Relationship Id="rId198" Type="http://schemas.openxmlformats.org/officeDocument/2006/relationships/font" Target="fonts/font56.fntdata"/><Relationship Id="rId202" Type="http://schemas.openxmlformats.org/officeDocument/2006/relationships/font" Target="fonts/font60.fntdata"/><Relationship Id="rId223" Type="http://schemas.openxmlformats.org/officeDocument/2006/relationships/font" Target="fonts/font81.fntdata"/><Relationship Id="rId244" Type="http://schemas.openxmlformats.org/officeDocument/2006/relationships/font" Target="fonts/font102.fntdata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font" Target="fonts/font4.fntdata"/><Relationship Id="rId167" Type="http://schemas.openxmlformats.org/officeDocument/2006/relationships/font" Target="fonts/font25.fntdata"/><Relationship Id="rId188" Type="http://schemas.openxmlformats.org/officeDocument/2006/relationships/font" Target="fonts/font46.fntdata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font" Target="fonts/font71.fntdata"/><Relationship Id="rId234" Type="http://schemas.openxmlformats.org/officeDocument/2006/relationships/font" Target="fonts/font9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font" Target="fonts/font15.fntdata"/><Relationship Id="rId178" Type="http://schemas.openxmlformats.org/officeDocument/2006/relationships/font" Target="fonts/font36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font" Target="fonts/font57.fntdata"/><Relationship Id="rId203" Type="http://schemas.openxmlformats.org/officeDocument/2006/relationships/font" Target="fonts/font61.fntdata"/><Relationship Id="rId19" Type="http://schemas.openxmlformats.org/officeDocument/2006/relationships/slide" Target="slides/slide16.xml"/><Relationship Id="rId224" Type="http://schemas.openxmlformats.org/officeDocument/2006/relationships/font" Target="fonts/font82.fntdata"/><Relationship Id="rId245" Type="http://schemas.openxmlformats.org/officeDocument/2006/relationships/font" Target="fonts/font103.fntdata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font" Target="fonts/font5.fntdata"/><Relationship Id="rId168" Type="http://schemas.openxmlformats.org/officeDocument/2006/relationships/font" Target="fonts/font26.fntdata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font" Target="fonts/font47.fntdata"/><Relationship Id="rId3" Type="http://schemas.openxmlformats.org/officeDocument/2006/relationships/slideMaster" Target="slideMasters/slideMaster3.xml"/><Relationship Id="rId214" Type="http://schemas.openxmlformats.org/officeDocument/2006/relationships/font" Target="fonts/font72.fntdata"/><Relationship Id="rId235" Type="http://schemas.openxmlformats.org/officeDocument/2006/relationships/font" Target="fonts/font93.fntdata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179" Type="http://schemas.openxmlformats.org/officeDocument/2006/relationships/font" Target="fonts/font37.fntdata"/><Relationship Id="rId190" Type="http://schemas.openxmlformats.org/officeDocument/2006/relationships/font" Target="fonts/font48.fntdata"/><Relationship Id="rId204" Type="http://schemas.openxmlformats.org/officeDocument/2006/relationships/font" Target="fonts/font62.fntdata"/><Relationship Id="rId225" Type="http://schemas.openxmlformats.org/officeDocument/2006/relationships/font" Target="fonts/font83.fntdata"/><Relationship Id="rId246" Type="http://schemas.openxmlformats.org/officeDocument/2006/relationships/font" Target="fonts/font104.fntdata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94" Type="http://schemas.openxmlformats.org/officeDocument/2006/relationships/slide" Target="slides/slide91.xml"/><Relationship Id="rId148" Type="http://schemas.openxmlformats.org/officeDocument/2006/relationships/font" Target="fonts/font6.fntdata"/><Relationship Id="rId169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2FFBB-583F-4B24-A955-5DD915E11897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545A8-1F83-48C7-89B1-8F2F3A65DF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56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BE7F7C-3F4B-44CD-8123-AF5DC7B208B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ebo" pitchFamily="2" charset="-79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76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55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77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68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4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44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74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64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5.wdp"/><Relationship Id="rId4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svg"/><Relationship Id="rId5" Type="http://schemas.openxmlformats.org/officeDocument/2006/relationships/image" Target="../media/image145.png"/><Relationship Id="rId4" Type="http://schemas.openxmlformats.org/officeDocument/2006/relationships/image" Target="../media/image144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4.svg"/><Relationship Id="rId4" Type="http://schemas.openxmlformats.org/officeDocument/2006/relationships/image" Target="../media/image15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.svg"/><Relationship Id="rId5" Type="http://schemas.microsoft.com/office/2007/relationships/hdphoto" Target="../media/hdphoto5.wdp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microsoft.com/office/2007/relationships/hdphoto" Target="../media/hdphoto7.wdp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8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7" Type="http://schemas.openxmlformats.org/officeDocument/2006/relationships/image" Target="../media/image4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6.jpeg"/><Relationship Id="rId4" Type="http://schemas.openxmlformats.org/officeDocument/2006/relationships/image" Target="../media/image175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6.svg"/><Relationship Id="rId4" Type="http://schemas.openxmlformats.org/officeDocument/2006/relationships/image" Target="../media/image18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sv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jpe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sv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sv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775F0B6D-9CD2-4F24-9220-3BDAA1C62402}"/>
              </a:ext>
            </a:extLst>
          </p:cNvPr>
          <p:cNvSpPr/>
          <p:nvPr/>
        </p:nvSpPr>
        <p:spPr>
          <a:xfrm>
            <a:off x="0" y="3738079"/>
            <a:ext cx="9144000" cy="1405421"/>
          </a:xfrm>
          <a:custGeom>
            <a:avLst/>
            <a:gdLst>
              <a:gd name="connsiteX0" fmla="*/ 0 w 7199314"/>
              <a:gd name="connsiteY0" fmla="*/ 0 h 1398038"/>
              <a:gd name="connsiteX1" fmla="*/ 190236 w 7199314"/>
              <a:gd name="connsiteY1" fmla="*/ 121958 h 1398038"/>
              <a:gd name="connsiteX2" fmla="*/ 3599657 w 7199314"/>
              <a:gd name="connsiteY2" fmla="*/ 1073855 h 1398038"/>
              <a:gd name="connsiteX3" fmla="*/ 7009078 w 7199314"/>
              <a:gd name="connsiteY3" fmla="*/ 121958 h 1398038"/>
              <a:gd name="connsiteX4" fmla="*/ 7199314 w 7199314"/>
              <a:gd name="connsiteY4" fmla="*/ 0 h 1398038"/>
              <a:gd name="connsiteX5" fmla="*/ 7199314 w 7199314"/>
              <a:gd name="connsiteY5" fmla="*/ 1398038 h 1398038"/>
              <a:gd name="connsiteX6" fmla="*/ 0 w 7199314"/>
              <a:gd name="connsiteY6" fmla="*/ 1398038 h 1398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99314" h="1398038">
                <a:moveTo>
                  <a:pt x="0" y="0"/>
                </a:moveTo>
                <a:lnTo>
                  <a:pt x="190236" y="121958"/>
                </a:lnTo>
                <a:cubicBezTo>
                  <a:pt x="1184369" y="726008"/>
                  <a:pt x="2351391" y="1073855"/>
                  <a:pt x="3599657" y="1073855"/>
                </a:cubicBezTo>
                <a:cubicBezTo>
                  <a:pt x="4847923" y="1073855"/>
                  <a:pt x="6014945" y="726008"/>
                  <a:pt x="7009078" y="121958"/>
                </a:cubicBezTo>
                <a:lnTo>
                  <a:pt x="7199314" y="0"/>
                </a:lnTo>
                <a:lnTo>
                  <a:pt x="7199314" y="1398038"/>
                </a:lnTo>
                <a:lnTo>
                  <a:pt x="0" y="13980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39352F0F-E709-4A62-B3CD-B96246F64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6968" y="2111547"/>
            <a:ext cx="3570064" cy="9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16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Vista panorâmica da cidade iluminada à noite&#10;&#10;Descrição gerada automaticamente">
            <a:extLst>
              <a:ext uri="{FF2B5EF4-FFF2-40B4-BE49-F238E27FC236}">
                <a16:creationId xmlns:a16="http://schemas.microsoft.com/office/drawing/2014/main" id="{5AA80E02-5C05-4ABD-B28C-703C73DE6B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E15722-CAE6-443E-BD21-DBC6E3CCBBE5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4088702-8318-41BC-854B-5D06FAD86B4D}"/>
              </a:ext>
            </a:extLst>
          </p:cNvPr>
          <p:cNvSpPr txBox="1"/>
          <p:nvPr/>
        </p:nvSpPr>
        <p:spPr>
          <a:xfrm>
            <a:off x="2152911" y="2063922"/>
            <a:ext cx="483818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TÍTULO AQUI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26DA74C-D8AE-4998-B2E8-795BC3E8578E}"/>
              </a:ext>
            </a:extLst>
          </p:cNvPr>
          <p:cNvSpPr txBox="1"/>
          <p:nvPr/>
        </p:nvSpPr>
        <p:spPr>
          <a:xfrm>
            <a:off x="2297654" y="2932211"/>
            <a:ext cx="474681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subtítulo da sua apresentação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BAF8F00-94B1-4C4A-9548-D1A7DA16D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3793" y="3930849"/>
            <a:ext cx="1376414" cy="3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453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ntendo água, comida, rosquinha, mesa&#10;&#10;Descrição gerada automaticamente">
            <a:extLst>
              <a:ext uri="{FF2B5EF4-FFF2-40B4-BE49-F238E27FC236}">
                <a16:creationId xmlns:a16="http://schemas.microsoft.com/office/drawing/2014/main" id="{46226DE3-A025-18AF-7D0C-0A2361510D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AB824A2-A7A1-A0C0-F271-8036C06BBC41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bik" pitchFamily="2" charset="-79"/>
              <a:ea typeface="+mn-ea"/>
              <a:cs typeface="Rubik" pitchFamily="2" charset="-79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6A622C-F357-3D3B-6D1D-A7E43B0D2884}"/>
              </a:ext>
            </a:extLst>
          </p:cNvPr>
          <p:cNvSpPr txBox="1"/>
          <p:nvPr/>
        </p:nvSpPr>
        <p:spPr>
          <a:xfrm>
            <a:off x="2319338" y="1985040"/>
            <a:ext cx="4505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olidayFree" pitchFamily="50" charset="0"/>
                <a:ea typeface="+mn-ea"/>
                <a:cs typeface="Rubik" pitchFamily="2" charset="-79"/>
              </a:rPr>
              <a:t>Croissant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CFDC60A-B073-59A9-84DD-A17B192E2D14}"/>
              </a:ext>
            </a:extLst>
          </p:cNvPr>
          <p:cNvSpPr txBox="1"/>
          <p:nvPr/>
        </p:nvSpPr>
        <p:spPr>
          <a:xfrm>
            <a:off x="2590425" y="2903133"/>
            <a:ext cx="450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ubik" pitchFamily="2" charset="-79"/>
                <a:ea typeface="+mn-ea"/>
                <a:cs typeface="Rubik" pitchFamily="2" charset="-79"/>
              </a:rPr>
              <a:t>melhores receitas</a:t>
            </a:r>
          </a:p>
        </p:txBody>
      </p:sp>
    </p:spTree>
    <p:extLst>
      <p:ext uri="{BB962C8B-B14F-4D97-AF65-F5344CB8AC3E}">
        <p14:creationId xmlns:p14="http://schemas.microsoft.com/office/powerpoint/2010/main" val="25945168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C4258E-F31D-7AF6-225A-08BA26AC5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949D5FF-A0C4-1552-B98B-1835D16E6FBA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gradFill flip="none" rotWithShape="1">
            <a:gsLst>
              <a:gs pos="2000">
                <a:srgbClr val="0070C0">
                  <a:alpha val="70000"/>
                </a:srgbClr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EA7091-DAFE-E7EF-8B33-1D46FE688479}"/>
              </a:ext>
            </a:extLst>
          </p:cNvPr>
          <p:cNvSpPr txBox="1"/>
          <p:nvPr/>
        </p:nvSpPr>
        <p:spPr>
          <a:xfrm>
            <a:off x="1653540" y="2370194"/>
            <a:ext cx="58369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Heebo" pitchFamily="2" charset="-79"/>
              </a:rPr>
              <a:t>CURATIVOS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593696-C26A-DCFA-EEDF-C84CC05E231B}"/>
              </a:ext>
            </a:extLst>
          </p:cNvPr>
          <p:cNvSpPr txBox="1"/>
          <p:nvPr/>
        </p:nvSpPr>
        <p:spPr>
          <a:xfrm>
            <a:off x="2080260" y="2105591"/>
            <a:ext cx="498348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6000" spc="-300">
                <a:solidFill>
                  <a:schemeClr val="bg1"/>
                </a:solidFill>
                <a:latin typeface="Barlow" panose="00000500000000000000" pitchFamily="2" charset="0"/>
                <a:cs typeface="Heebo" pitchFamily="2" charset="-79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600" normalizeH="0" baseline="0" noProof="0" dirty="0">
                <a:ln>
                  <a:noFill/>
                </a:ln>
                <a:solidFill>
                  <a:srgbClr val="03EEC4"/>
                </a:solidFill>
                <a:effectLst/>
                <a:uLnTx/>
                <a:uFillTx/>
                <a:latin typeface="Barlow" panose="00000500000000000000" pitchFamily="2" charset="0"/>
                <a:ea typeface="+mn-ea"/>
                <a:cs typeface="Heebo" pitchFamily="2" charset="-79"/>
              </a:rPr>
              <a:t>AULA DE ENFERMAGEM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537EA493-B85D-C485-515E-3DC474FB06F6}"/>
              </a:ext>
            </a:extLst>
          </p:cNvPr>
          <p:cNvCxnSpPr/>
          <p:nvPr/>
        </p:nvCxnSpPr>
        <p:spPr>
          <a:xfrm>
            <a:off x="2868561" y="2448232"/>
            <a:ext cx="3487994" cy="0"/>
          </a:xfrm>
          <a:prstGeom prst="line">
            <a:avLst/>
          </a:prstGeom>
          <a:ln>
            <a:solidFill>
              <a:srgbClr val="03E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779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woman holding leaf">
            <a:extLst>
              <a:ext uri="{FF2B5EF4-FFF2-40B4-BE49-F238E27FC236}">
                <a16:creationId xmlns:a16="http://schemas.microsoft.com/office/drawing/2014/main" id="{A27D38BB-7261-141D-ED84-F159EF2F2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15714AB-A37E-76BC-D8FE-C6FD3D58CE92}"/>
              </a:ext>
            </a:extLst>
          </p:cNvPr>
          <p:cNvSpPr txBox="1"/>
          <p:nvPr/>
        </p:nvSpPr>
        <p:spPr>
          <a:xfrm>
            <a:off x="866775" y="1471881"/>
            <a:ext cx="74104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lowerbee" pitchFamily="2" charset="0"/>
                <a:ea typeface="+mn-ea"/>
                <a:cs typeface="Heebo" pitchFamily="2" charset="-79"/>
              </a:rPr>
              <a:t>sustentabilidade</a:t>
            </a:r>
          </a:p>
        </p:txBody>
      </p:sp>
      <p:pic>
        <p:nvPicPr>
          <p:cNvPr id="6" name="Imagem 5" descr="woman holding leaf">
            <a:extLst>
              <a:ext uri="{FF2B5EF4-FFF2-40B4-BE49-F238E27FC236}">
                <a16:creationId xmlns:a16="http://schemas.microsoft.com/office/drawing/2014/main" id="{0619A2C4-2B28-3306-B69F-186A54C3E3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9994" y="2557073"/>
            <a:ext cx="1571469" cy="1089285"/>
          </a:xfrm>
          <a:custGeom>
            <a:avLst/>
            <a:gdLst>
              <a:gd name="connsiteX0" fmla="*/ 804473 w 1571469"/>
              <a:gd name="connsiteY0" fmla="*/ 0 h 1089285"/>
              <a:gd name="connsiteX1" fmla="*/ 859437 w 1571469"/>
              <a:gd name="connsiteY1" fmla="*/ 44970 h 1089285"/>
              <a:gd name="connsiteX2" fmla="*/ 1266669 w 1571469"/>
              <a:gd name="connsiteY2" fmla="*/ 252334 h 1089285"/>
              <a:gd name="connsiteX3" fmla="*/ 1431561 w 1571469"/>
              <a:gd name="connsiteY3" fmla="*/ 469691 h 1089285"/>
              <a:gd name="connsiteX4" fmla="*/ 1546486 w 1571469"/>
              <a:gd name="connsiteY4" fmla="*/ 687049 h 1089285"/>
              <a:gd name="connsiteX5" fmla="*/ 1571469 w 1571469"/>
              <a:gd name="connsiteY5" fmla="*/ 1089285 h 1089285"/>
              <a:gd name="connsiteX6" fmla="*/ 0 w 1571469"/>
              <a:gd name="connsiteY6" fmla="*/ 1046813 h 1089285"/>
              <a:gd name="connsiteX7" fmla="*/ 92440 w 1571469"/>
              <a:gd name="connsiteY7" fmla="*/ 582118 h 1089285"/>
              <a:gd name="connsiteX8" fmla="*/ 374755 w 1571469"/>
              <a:gd name="connsiteY8" fmla="*/ 177383 h 1089285"/>
              <a:gd name="connsiteX9" fmla="*/ 786984 w 1571469"/>
              <a:gd name="connsiteY9" fmla="*/ 39973 h 1089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1469" h="1089285">
                <a:moveTo>
                  <a:pt x="804473" y="0"/>
                </a:moveTo>
                <a:lnTo>
                  <a:pt x="859437" y="44970"/>
                </a:lnTo>
                <a:cubicBezTo>
                  <a:pt x="1035155" y="71619"/>
                  <a:pt x="1143417" y="158230"/>
                  <a:pt x="1266669" y="252334"/>
                </a:cubicBezTo>
                <a:cubicBezTo>
                  <a:pt x="1347449" y="327284"/>
                  <a:pt x="1385758" y="397239"/>
                  <a:pt x="1431561" y="469691"/>
                </a:cubicBezTo>
                <a:cubicBezTo>
                  <a:pt x="1492354" y="544642"/>
                  <a:pt x="1508178" y="614596"/>
                  <a:pt x="1546486" y="687049"/>
                </a:cubicBezTo>
                <a:lnTo>
                  <a:pt x="1571469" y="1089285"/>
                </a:lnTo>
                <a:lnTo>
                  <a:pt x="0" y="1046813"/>
                </a:lnTo>
                <a:cubicBezTo>
                  <a:pt x="30813" y="891915"/>
                  <a:pt x="31647" y="742013"/>
                  <a:pt x="92440" y="582118"/>
                </a:cubicBezTo>
                <a:cubicBezTo>
                  <a:pt x="166558" y="382249"/>
                  <a:pt x="245673" y="287311"/>
                  <a:pt x="374755" y="177383"/>
                </a:cubicBezTo>
                <a:cubicBezTo>
                  <a:pt x="477188" y="89108"/>
                  <a:pt x="649574" y="85776"/>
                  <a:pt x="786984" y="399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5174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D1A773EE-3A03-F0C9-5984-4AE2085A8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C10AC58-0946-DC76-040C-9FF37411709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45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C38D2C6-8366-6D77-B4C3-A2C76B8AA8A6}"/>
              </a:ext>
            </a:extLst>
          </p:cNvPr>
          <p:cNvSpPr txBox="1"/>
          <p:nvPr/>
        </p:nvSpPr>
        <p:spPr>
          <a:xfrm>
            <a:off x="1804987" y="2156252"/>
            <a:ext cx="5534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-300" normalizeH="0" baseline="0" noProof="0" dirty="0">
                <a:ln>
                  <a:noFill/>
                </a:ln>
                <a:solidFill>
                  <a:srgbClr val="FDBE4A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Nome Empresa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2FF1C8-A3FC-D135-DAA8-830E9A4550AE}"/>
              </a:ext>
            </a:extLst>
          </p:cNvPr>
          <p:cNvSpPr txBox="1"/>
          <p:nvPr/>
        </p:nvSpPr>
        <p:spPr>
          <a:xfrm>
            <a:off x="2595563" y="2924175"/>
            <a:ext cx="3952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direito trabalhista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9624B235-FCBD-8ACB-BA33-F3BBB2D1DAA1}"/>
              </a:ext>
            </a:extLst>
          </p:cNvPr>
          <p:cNvSpPr/>
          <p:nvPr/>
        </p:nvSpPr>
        <p:spPr>
          <a:xfrm>
            <a:off x="2314135" y="2018714"/>
            <a:ext cx="4572000" cy="1062111"/>
          </a:xfrm>
          <a:custGeom>
            <a:avLst/>
            <a:gdLst>
              <a:gd name="connsiteX0" fmla="*/ 1146517 w 4572000"/>
              <a:gd name="connsiteY0" fmla="*/ 1062111 h 1062111"/>
              <a:gd name="connsiteX1" fmla="*/ 0 w 4572000"/>
              <a:gd name="connsiteY1" fmla="*/ 1062111 h 1062111"/>
              <a:gd name="connsiteX2" fmla="*/ 0 w 4572000"/>
              <a:gd name="connsiteY2" fmla="*/ 0 h 1062111"/>
              <a:gd name="connsiteX3" fmla="*/ 4572000 w 4572000"/>
              <a:gd name="connsiteY3" fmla="*/ 0 h 1062111"/>
              <a:gd name="connsiteX4" fmla="*/ 4572000 w 4572000"/>
              <a:gd name="connsiteY4" fmla="*/ 1062111 h 1062111"/>
              <a:gd name="connsiteX5" fmla="*/ 3348111 w 4572000"/>
              <a:gd name="connsiteY5" fmla="*/ 1062111 h 106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1062111">
                <a:moveTo>
                  <a:pt x="1146517" y="1062111"/>
                </a:moveTo>
                <a:lnTo>
                  <a:pt x="0" y="1062111"/>
                </a:lnTo>
                <a:lnTo>
                  <a:pt x="0" y="0"/>
                </a:lnTo>
                <a:lnTo>
                  <a:pt x="4572000" y="0"/>
                </a:lnTo>
                <a:lnTo>
                  <a:pt x="4572000" y="1062111"/>
                </a:lnTo>
                <a:lnTo>
                  <a:pt x="3348111" y="106211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FCF0657-E801-3E23-7351-CBEC0719E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4940" y="4248196"/>
            <a:ext cx="1034121" cy="2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583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B866260-1FD7-9502-BB9E-1B0DFA7326C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D2860C-64BF-526E-569A-32157BE6B9F4}"/>
              </a:ext>
            </a:extLst>
          </p:cNvPr>
          <p:cNvSpPr txBox="1"/>
          <p:nvPr/>
        </p:nvSpPr>
        <p:spPr>
          <a:xfrm>
            <a:off x="638175" y="80010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PLANEJAMENTO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9D80EE-3A30-54A4-7616-B3CE7CDBB2FE}"/>
              </a:ext>
            </a:extLst>
          </p:cNvPr>
          <p:cNvSpPr txBox="1"/>
          <p:nvPr/>
        </p:nvSpPr>
        <p:spPr>
          <a:xfrm>
            <a:off x="638175" y="1371600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ORÇAMENTÁRIO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CA2659-696E-5B2C-CD46-D704747BACA7}"/>
              </a:ext>
            </a:extLst>
          </p:cNvPr>
          <p:cNvSpPr txBox="1"/>
          <p:nvPr/>
        </p:nvSpPr>
        <p:spPr>
          <a:xfrm>
            <a:off x="638175" y="1952625"/>
            <a:ext cx="518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2025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1A0744F-B9C8-31D3-8591-DEEE14553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125" y="3835330"/>
            <a:ext cx="2438400" cy="6286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A987EC-FC88-8B97-E659-A16C76CE07BB}"/>
              </a:ext>
            </a:extLst>
          </p:cNvPr>
          <p:cNvSpPr txBox="1"/>
          <p:nvPr/>
        </p:nvSpPr>
        <p:spPr>
          <a:xfrm rot="5400000">
            <a:off x="5038724" y="1121542"/>
            <a:ext cx="59055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5000"/>
                  </a:prstClr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9916748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omo surgiram os primeiros mapas?">
            <a:extLst>
              <a:ext uri="{FF2B5EF4-FFF2-40B4-BE49-F238E27FC236}">
                <a16:creationId xmlns:a16="http://schemas.microsoft.com/office/drawing/2014/main" id="{300BED7F-4077-69C0-99FF-32F8B76E6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11C5878-9AE8-06A6-61DC-3A2997B2AD1E}"/>
              </a:ext>
            </a:extLst>
          </p:cNvPr>
          <p:cNvSpPr/>
          <p:nvPr/>
        </p:nvSpPr>
        <p:spPr>
          <a:xfrm>
            <a:off x="0" y="0"/>
            <a:ext cx="9141714" cy="5142538"/>
          </a:xfrm>
          <a:prstGeom prst="rect">
            <a:avLst/>
          </a:prstGeom>
          <a:gradFill flip="none" rotWithShape="1">
            <a:gsLst>
              <a:gs pos="0">
                <a:srgbClr val="F3CA8A">
                  <a:alpha val="65000"/>
                </a:srgbClr>
              </a:gs>
              <a:gs pos="100000">
                <a:srgbClr val="B27C3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3F8C51-EBD7-4AD7-A057-94F237F088C5}"/>
              </a:ext>
            </a:extLst>
          </p:cNvPr>
          <p:cNvSpPr txBox="1"/>
          <p:nvPr/>
        </p:nvSpPr>
        <p:spPr>
          <a:xfrm>
            <a:off x="1343464" y="2954146"/>
            <a:ext cx="645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srgbClr val="52291E"/>
                </a:solidFill>
                <a:effectLst/>
                <a:uLnTx/>
                <a:uFillTx/>
                <a:latin typeface="Berkshire Swash" panose="02000505000000020003" pitchFamily="2" charset="0"/>
                <a:ea typeface="+mn-ea"/>
                <a:cs typeface="Heebo" pitchFamily="2" charset="-79"/>
              </a:rPr>
              <a:t>História dos mapas</a:t>
            </a:r>
          </a:p>
        </p:txBody>
      </p:sp>
      <p:sp>
        <p:nvSpPr>
          <p:cNvPr id="5" name="Freeform 47">
            <a:extLst>
              <a:ext uri="{FF2B5EF4-FFF2-40B4-BE49-F238E27FC236}">
                <a16:creationId xmlns:a16="http://schemas.microsoft.com/office/drawing/2014/main" id="{4909CAB7-B96B-B456-836B-98228216BFC6}"/>
              </a:ext>
            </a:extLst>
          </p:cNvPr>
          <p:cNvSpPr>
            <a:spLocks noEditPoints="1"/>
          </p:cNvSpPr>
          <p:nvPr/>
        </p:nvSpPr>
        <p:spPr bwMode="auto">
          <a:xfrm>
            <a:off x="3674408" y="1239459"/>
            <a:ext cx="1714500" cy="1725330"/>
          </a:xfrm>
          <a:custGeom>
            <a:avLst/>
            <a:gdLst>
              <a:gd name="T0" fmla="*/ 141 w 1645"/>
              <a:gd name="T1" fmla="*/ 847 h 1656"/>
              <a:gd name="T2" fmla="*/ 135 w 1645"/>
              <a:gd name="T3" fmla="*/ 886 h 1656"/>
              <a:gd name="T4" fmla="*/ 1552 w 1645"/>
              <a:gd name="T5" fmla="*/ 134 h 1656"/>
              <a:gd name="T6" fmla="*/ 313 w 1645"/>
              <a:gd name="T7" fmla="*/ 1373 h 1656"/>
              <a:gd name="T8" fmla="*/ 266 w 1645"/>
              <a:gd name="T9" fmla="*/ 1430 h 1656"/>
              <a:gd name="T10" fmla="*/ 301 w 1645"/>
              <a:gd name="T11" fmla="*/ 278 h 1656"/>
              <a:gd name="T12" fmla="*/ 816 w 1645"/>
              <a:gd name="T13" fmla="*/ 122 h 1656"/>
              <a:gd name="T14" fmla="*/ 826 w 1645"/>
              <a:gd name="T15" fmla="*/ 122 h 1656"/>
              <a:gd name="T16" fmla="*/ 893 w 1645"/>
              <a:gd name="T17" fmla="*/ 1564 h 1656"/>
              <a:gd name="T18" fmla="*/ 814 w 1645"/>
              <a:gd name="T19" fmla="*/ 1656 h 1656"/>
              <a:gd name="T20" fmla="*/ 1533 w 1645"/>
              <a:gd name="T21" fmla="*/ 165 h 1656"/>
              <a:gd name="T22" fmla="*/ 1401 w 1645"/>
              <a:gd name="T23" fmla="*/ 285 h 1656"/>
              <a:gd name="T24" fmla="*/ 1503 w 1645"/>
              <a:gd name="T25" fmla="*/ 830 h 1656"/>
              <a:gd name="T26" fmla="*/ 382 w 1645"/>
              <a:gd name="T27" fmla="*/ 838 h 1656"/>
              <a:gd name="T28" fmla="*/ 492 w 1645"/>
              <a:gd name="T29" fmla="*/ 768 h 1656"/>
              <a:gd name="T30" fmla="*/ 793 w 1645"/>
              <a:gd name="T31" fmla="*/ 1140 h 1656"/>
              <a:gd name="T32" fmla="*/ 808 w 1645"/>
              <a:gd name="T33" fmla="*/ 1221 h 1656"/>
              <a:gd name="T34" fmla="*/ 698 w 1645"/>
              <a:gd name="T35" fmla="*/ 924 h 1656"/>
              <a:gd name="T36" fmla="*/ 546 w 1645"/>
              <a:gd name="T37" fmla="*/ 766 h 1656"/>
              <a:gd name="T38" fmla="*/ 598 w 1645"/>
              <a:gd name="T39" fmla="*/ 582 h 1656"/>
              <a:gd name="T40" fmla="*/ 717 w 1645"/>
              <a:gd name="T41" fmla="*/ 487 h 1656"/>
              <a:gd name="T42" fmla="*/ 467 w 1645"/>
              <a:gd name="T43" fmla="*/ 781 h 1656"/>
              <a:gd name="T44" fmla="*/ 585 w 1645"/>
              <a:gd name="T45" fmla="*/ 838 h 1656"/>
              <a:gd name="T46" fmla="*/ 816 w 1645"/>
              <a:gd name="T47" fmla="*/ 439 h 1656"/>
              <a:gd name="T48" fmla="*/ 432 w 1645"/>
              <a:gd name="T49" fmla="*/ 404 h 1656"/>
              <a:gd name="T50" fmla="*/ 575 w 1645"/>
              <a:gd name="T51" fmla="*/ 278 h 1656"/>
              <a:gd name="T52" fmla="*/ 367 w 1645"/>
              <a:gd name="T53" fmla="*/ 429 h 1656"/>
              <a:gd name="T54" fmla="*/ 270 w 1645"/>
              <a:gd name="T55" fmla="*/ 593 h 1656"/>
              <a:gd name="T56" fmla="*/ 227 w 1645"/>
              <a:gd name="T57" fmla="*/ 767 h 1656"/>
              <a:gd name="T58" fmla="*/ 267 w 1645"/>
              <a:gd name="T59" fmla="*/ 1020 h 1656"/>
              <a:gd name="T60" fmla="*/ 415 w 1645"/>
              <a:gd name="T61" fmla="*/ 1264 h 1656"/>
              <a:gd name="T62" fmla="*/ 558 w 1645"/>
              <a:gd name="T63" fmla="*/ 1388 h 1656"/>
              <a:gd name="T64" fmla="*/ 741 w 1645"/>
              <a:gd name="T65" fmla="*/ 1453 h 1656"/>
              <a:gd name="T66" fmla="*/ 1464 w 1645"/>
              <a:gd name="T67" fmla="*/ 702 h 1656"/>
              <a:gd name="T68" fmla="*/ 1157 w 1645"/>
              <a:gd name="T69" fmla="*/ 772 h 1656"/>
              <a:gd name="T70" fmla="*/ 1130 w 1645"/>
              <a:gd name="T71" fmla="*/ 579 h 1656"/>
              <a:gd name="T72" fmla="*/ 1027 w 1645"/>
              <a:gd name="T73" fmla="*/ 617 h 1656"/>
              <a:gd name="T74" fmla="*/ 1003 w 1645"/>
              <a:gd name="T75" fmla="*/ 675 h 1656"/>
              <a:gd name="T76" fmla="*/ 1147 w 1645"/>
              <a:gd name="T77" fmla="*/ 761 h 1656"/>
              <a:gd name="T78" fmla="*/ 1120 w 1645"/>
              <a:gd name="T79" fmla="*/ 904 h 1656"/>
              <a:gd name="T80" fmla="*/ 974 w 1645"/>
              <a:gd name="T81" fmla="*/ 1090 h 1656"/>
              <a:gd name="T82" fmla="*/ 908 w 1645"/>
              <a:gd name="T83" fmla="*/ 1209 h 1656"/>
              <a:gd name="T84" fmla="*/ 894 w 1645"/>
              <a:gd name="T85" fmla="*/ 376 h 1656"/>
              <a:gd name="T86" fmla="*/ 945 w 1645"/>
              <a:gd name="T87" fmla="*/ 979 h 1656"/>
              <a:gd name="T88" fmla="*/ 865 w 1645"/>
              <a:gd name="T89" fmla="*/ 1389 h 1656"/>
              <a:gd name="T90" fmla="*/ 1332 w 1645"/>
              <a:gd name="T91" fmla="*/ 797 h 1656"/>
              <a:gd name="T92" fmla="*/ 1404 w 1645"/>
              <a:gd name="T93" fmla="*/ 537 h 1656"/>
              <a:gd name="T94" fmla="*/ 1250 w 1645"/>
              <a:gd name="T95" fmla="*/ 351 h 1656"/>
              <a:gd name="T96" fmla="*/ 1052 w 1645"/>
              <a:gd name="T97" fmla="*/ 227 h 1656"/>
              <a:gd name="T98" fmla="*/ 863 w 1645"/>
              <a:gd name="T99" fmla="*/ 1450 h 1656"/>
              <a:gd name="T100" fmla="*/ 1140 w 1645"/>
              <a:gd name="T101" fmla="*/ 1382 h 1656"/>
              <a:gd name="T102" fmla="*/ 1347 w 1645"/>
              <a:gd name="T103" fmla="*/ 1232 h 1656"/>
              <a:gd name="T104" fmla="*/ 1445 w 1645"/>
              <a:gd name="T105" fmla="*/ 1067 h 1656"/>
              <a:gd name="T106" fmla="*/ 1488 w 1645"/>
              <a:gd name="T107" fmla="*/ 893 h 1656"/>
              <a:gd name="T108" fmla="*/ 376 w 1645"/>
              <a:gd name="T109" fmla="*/ 1316 h 1656"/>
              <a:gd name="T110" fmla="*/ 857 w 1645"/>
              <a:gd name="T111" fmla="*/ 174 h 1656"/>
              <a:gd name="T112" fmla="*/ 1256 w 1645"/>
              <a:gd name="T113" fmla="*/ 1222 h 1656"/>
              <a:gd name="T114" fmla="*/ 1225 w 1645"/>
              <a:gd name="T115" fmla="*/ 1202 h 1656"/>
              <a:gd name="T116" fmla="*/ 1515 w 1645"/>
              <a:gd name="T117" fmla="*/ 1492 h 1656"/>
              <a:gd name="T118" fmla="*/ 1595 w 1645"/>
              <a:gd name="T119" fmla="*/ 823 h 1656"/>
              <a:gd name="T120" fmla="*/ 1544 w 1645"/>
              <a:gd name="T121" fmla="*/ 881 h 1656"/>
              <a:gd name="T122" fmla="*/ 490 w 1645"/>
              <a:gd name="T123" fmla="*/ 1202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45" h="1656">
                <a:moveTo>
                  <a:pt x="168" y="1524"/>
                </a:moveTo>
                <a:cubicBezTo>
                  <a:pt x="170" y="1526"/>
                  <a:pt x="170" y="1528"/>
                  <a:pt x="168" y="1530"/>
                </a:cubicBezTo>
                <a:cubicBezTo>
                  <a:pt x="162" y="1535"/>
                  <a:pt x="162" y="1535"/>
                  <a:pt x="162" y="1535"/>
                </a:cubicBezTo>
                <a:cubicBezTo>
                  <a:pt x="162" y="1536"/>
                  <a:pt x="161" y="1536"/>
                  <a:pt x="159" y="1536"/>
                </a:cubicBezTo>
                <a:cubicBezTo>
                  <a:pt x="158" y="1536"/>
                  <a:pt x="157" y="1536"/>
                  <a:pt x="157" y="1535"/>
                </a:cubicBezTo>
                <a:cubicBezTo>
                  <a:pt x="155" y="1534"/>
                  <a:pt x="155" y="1531"/>
                  <a:pt x="157" y="1530"/>
                </a:cubicBezTo>
                <a:cubicBezTo>
                  <a:pt x="162" y="1524"/>
                  <a:pt x="162" y="1524"/>
                  <a:pt x="162" y="1524"/>
                </a:cubicBezTo>
                <a:cubicBezTo>
                  <a:pt x="164" y="1522"/>
                  <a:pt x="166" y="1522"/>
                  <a:pt x="168" y="1524"/>
                </a:cubicBezTo>
                <a:close/>
                <a:moveTo>
                  <a:pt x="200" y="177"/>
                </a:moveTo>
                <a:cubicBezTo>
                  <a:pt x="201" y="178"/>
                  <a:pt x="202" y="178"/>
                  <a:pt x="203" y="178"/>
                </a:cubicBezTo>
                <a:cubicBezTo>
                  <a:pt x="204" y="178"/>
                  <a:pt x="205" y="178"/>
                  <a:pt x="206" y="177"/>
                </a:cubicBezTo>
                <a:cubicBezTo>
                  <a:pt x="207" y="176"/>
                  <a:pt x="207" y="173"/>
                  <a:pt x="206" y="172"/>
                </a:cubicBezTo>
                <a:cubicBezTo>
                  <a:pt x="193" y="159"/>
                  <a:pt x="193" y="159"/>
                  <a:pt x="193" y="159"/>
                </a:cubicBezTo>
                <a:cubicBezTo>
                  <a:pt x="192" y="157"/>
                  <a:pt x="189" y="157"/>
                  <a:pt x="188" y="159"/>
                </a:cubicBezTo>
                <a:cubicBezTo>
                  <a:pt x="186" y="161"/>
                  <a:pt x="186" y="163"/>
                  <a:pt x="188" y="165"/>
                </a:cubicBezTo>
                <a:lnTo>
                  <a:pt x="200" y="177"/>
                </a:lnTo>
                <a:close/>
                <a:moveTo>
                  <a:pt x="144" y="762"/>
                </a:moveTo>
                <a:cubicBezTo>
                  <a:pt x="163" y="762"/>
                  <a:pt x="163" y="762"/>
                  <a:pt x="163" y="762"/>
                </a:cubicBezTo>
                <a:cubicBezTo>
                  <a:pt x="141" y="847"/>
                  <a:pt x="141" y="847"/>
                  <a:pt x="141" y="847"/>
                </a:cubicBezTo>
                <a:cubicBezTo>
                  <a:pt x="114" y="762"/>
                  <a:pt x="114" y="762"/>
                  <a:pt x="114" y="762"/>
                </a:cubicBezTo>
                <a:cubicBezTo>
                  <a:pt x="125" y="762"/>
                  <a:pt x="125" y="762"/>
                  <a:pt x="125" y="762"/>
                </a:cubicBezTo>
                <a:cubicBezTo>
                  <a:pt x="125" y="759"/>
                  <a:pt x="125" y="759"/>
                  <a:pt x="125" y="759"/>
                </a:cubicBezTo>
                <a:cubicBezTo>
                  <a:pt x="69" y="759"/>
                  <a:pt x="69" y="759"/>
                  <a:pt x="69" y="759"/>
                </a:cubicBezTo>
                <a:cubicBezTo>
                  <a:pt x="69" y="762"/>
                  <a:pt x="69" y="762"/>
                  <a:pt x="69" y="762"/>
                </a:cubicBezTo>
                <a:cubicBezTo>
                  <a:pt x="79" y="762"/>
                  <a:pt x="79" y="762"/>
                  <a:pt x="79" y="762"/>
                </a:cubicBezTo>
                <a:cubicBezTo>
                  <a:pt x="90" y="796"/>
                  <a:pt x="90" y="796"/>
                  <a:pt x="90" y="796"/>
                </a:cubicBezTo>
                <a:cubicBezTo>
                  <a:pt x="75" y="848"/>
                  <a:pt x="75" y="848"/>
                  <a:pt x="75" y="848"/>
                </a:cubicBezTo>
                <a:cubicBezTo>
                  <a:pt x="46" y="762"/>
                  <a:pt x="46" y="762"/>
                  <a:pt x="46" y="762"/>
                </a:cubicBezTo>
                <a:cubicBezTo>
                  <a:pt x="58" y="762"/>
                  <a:pt x="58" y="762"/>
                  <a:pt x="58" y="762"/>
                </a:cubicBezTo>
                <a:cubicBezTo>
                  <a:pt x="58" y="759"/>
                  <a:pt x="58" y="759"/>
                  <a:pt x="58" y="759"/>
                </a:cubicBezTo>
                <a:cubicBezTo>
                  <a:pt x="0" y="759"/>
                  <a:pt x="0" y="759"/>
                  <a:pt x="0" y="759"/>
                </a:cubicBezTo>
                <a:cubicBezTo>
                  <a:pt x="0" y="762"/>
                  <a:pt x="0" y="762"/>
                  <a:pt x="0" y="762"/>
                </a:cubicBezTo>
                <a:cubicBezTo>
                  <a:pt x="8" y="762"/>
                  <a:pt x="8" y="762"/>
                  <a:pt x="8" y="762"/>
                </a:cubicBezTo>
                <a:cubicBezTo>
                  <a:pt x="54" y="886"/>
                  <a:pt x="54" y="886"/>
                  <a:pt x="54" y="886"/>
                </a:cubicBezTo>
                <a:cubicBezTo>
                  <a:pt x="69" y="886"/>
                  <a:pt x="69" y="886"/>
                  <a:pt x="69" y="886"/>
                </a:cubicBezTo>
                <a:cubicBezTo>
                  <a:pt x="93" y="805"/>
                  <a:pt x="93" y="805"/>
                  <a:pt x="93" y="805"/>
                </a:cubicBezTo>
                <a:cubicBezTo>
                  <a:pt x="119" y="886"/>
                  <a:pt x="119" y="886"/>
                  <a:pt x="119" y="886"/>
                </a:cubicBezTo>
                <a:cubicBezTo>
                  <a:pt x="135" y="886"/>
                  <a:pt x="135" y="886"/>
                  <a:pt x="135" y="886"/>
                </a:cubicBezTo>
                <a:cubicBezTo>
                  <a:pt x="169" y="762"/>
                  <a:pt x="169" y="762"/>
                  <a:pt x="169" y="762"/>
                </a:cubicBezTo>
                <a:cubicBezTo>
                  <a:pt x="180" y="762"/>
                  <a:pt x="180" y="762"/>
                  <a:pt x="180" y="762"/>
                </a:cubicBezTo>
                <a:cubicBezTo>
                  <a:pt x="180" y="759"/>
                  <a:pt x="180" y="759"/>
                  <a:pt x="180" y="759"/>
                </a:cubicBezTo>
                <a:cubicBezTo>
                  <a:pt x="144" y="759"/>
                  <a:pt x="144" y="759"/>
                  <a:pt x="144" y="759"/>
                </a:cubicBezTo>
                <a:lnTo>
                  <a:pt x="144" y="762"/>
                </a:lnTo>
                <a:close/>
                <a:moveTo>
                  <a:pt x="1225" y="461"/>
                </a:moveTo>
                <a:cubicBezTo>
                  <a:pt x="1219" y="467"/>
                  <a:pt x="1219" y="467"/>
                  <a:pt x="1219" y="467"/>
                </a:cubicBezTo>
                <a:cubicBezTo>
                  <a:pt x="1218" y="468"/>
                  <a:pt x="1218" y="471"/>
                  <a:pt x="1219" y="472"/>
                </a:cubicBezTo>
                <a:cubicBezTo>
                  <a:pt x="1220" y="473"/>
                  <a:pt x="1221" y="474"/>
                  <a:pt x="1222" y="474"/>
                </a:cubicBezTo>
                <a:cubicBezTo>
                  <a:pt x="1223" y="474"/>
                  <a:pt x="1224" y="473"/>
                  <a:pt x="1225" y="472"/>
                </a:cubicBezTo>
                <a:cubicBezTo>
                  <a:pt x="1231" y="467"/>
                  <a:pt x="1231" y="467"/>
                  <a:pt x="1231" y="467"/>
                </a:cubicBezTo>
                <a:cubicBezTo>
                  <a:pt x="1232" y="465"/>
                  <a:pt x="1232" y="463"/>
                  <a:pt x="1231" y="461"/>
                </a:cubicBezTo>
                <a:cubicBezTo>
                  <a:pt x="1229" y="460"/>
                  <a:pt x="1227" y="460"/>
                  <a:pt x="1225" y="461"/>
                </a:cubicBezTo>
                <a:close/>
                <a:moveTo>
                  <a:pt x="1555" y="141"/>
                </a:moveTo>
                <a:cubicBezTo>
                  <a:pt x="1556" y="141"/>
                  <a:pt x="1557" y="140"/>
                  <a:pt x="1558" y="140"/>
                </a:cubicBezTo>
                <a:cubicBezTo>
                  <a:pt x="1564" y="134"/>
                  <a:pt x="1564" y="134"/>
                  <a:pt x="1564" y="134"/>
                </a:cubicBezTo>
                <a:cubicBezTo>
                  <a:pt x="1565" y="132"/>
                  <a:pt x="1565" y="130"/>
                  <a:pt x="1564" y="128"/>
                </a:cubicBezTo>
                <a:cubicBezTo>
                  <a:pt x="1562" y="127"/>
                  <a:pt x="1560" y="127"/>
                  <a:pt x="1558" y="128"/>
                </a:cubicBezTo>
                <a:cubicBezTo>
                  <a:pt x="1552" y="134"/>
                  <a:pt x="1552" y="134"/>
                  <a:pt x="1552" y="134"/>
                </a:cubicBezTo>
                <a:cubicBezTo>
                  <a:pt x="1551" y="135"/>
                  <a:pt x="1551" y="138"/>
                  <a:pt x="1552" y="140"/>
                </a:cubicBezTo>
                <a:cubicBezTo>
                  <a:pt x="1553" y="140"/>
                  <a:pt x="1554" y="141"/>
                  <a:pt x="1555" y="141"/>
                </a:cubicBezTo>
                <a:close/>
                <a:moveTo>
                  <a:pt x="238" y="215"/>
                </a:moveTo>
                <a:cubicBezTo>
                  <a:pt x="239" y="216"/>
                  <a:pt x="240" y="216"/>
                  <a:pt x="241" y="216"/>
                </a:cubicBezTo>
                <a:cubicBezTo>
                  <a:pt x="242" y="216"/>
                  <a:pt x="243" y="216"/>
                  <a:pt x="244" y="215"/>
                </a:cubicBezTo>
                <a:cubicBezTo>
                  <a:pt x="245" y="213"/>
                  <a:pt x="245" y="211"/>
                  <a:pt x="244" y="209"/>
                </a:cubicBezTo>
                <a:cubicBezTo>
                  <a:pt x="231" y="197"/>
                  <a:pt x="231" y="197"/>
                  <a:pt x="231" y="197"/>
                </a:cubicBezTo>
                <a:cubicBezTo>
                  <a:pt x="229" y="195"/>
                  <a:pt x="227" y="195"/>
                  <a:pt x="225" y="197"/>
                </a:cubicBezTo>
                <a:cubicBezTo>
                  <a:pt x="224" y="198"/>
                  <a:pt x="224" y="201"/>
                  <a:pt x="225" y="202"/>
                </a:cubicBezTo>
                <a:lnTo>
                  <a:pt x="238" y="215"/>
                </a:lnTo>
                <a:close/>
                <a:moveTo>
                  <a:pt x="351" y="1335"/>
                </a:moveTo>
                <a:cubicBezTo>
                  <a:pt x="339" y="1348"/>
                  <a:pt x="339" y="1348"/>
                  <a:pt x="339" y="1348"/>
                </a:cubicBezTo>
                <a:cubicBezTo>
                  <a:pt x="337" y="1349"/>
                  <a:pt x="337" y="1352"/>
                  <a:pt x="339" y="1353"/>
                </a:cubicBezTo>
                <a:cubicBezTo>
                  <a:pt x="339" y="1354"/>
                  <a:pt x="340" y="1355"/>
                  <a:pt x="341" y="1355"/>
                </a:cubicBezTo>
                <a:cubicBezTo>
                  <a:pt x="342" y="1355"/>
                  <a:pt x="343" y="1354"/>
                  <a:pt x="344" y="1353"/>
                </a:cubicBezTo>
                <a:cubicBezTo>
                  <a:pt x="357" y="1341"/>
                  <a:pt x="357" y="1341"/>
                  <a:pt x="357" y="1341"/>
                </a:cubicBezTo>
                <a:cubicBezTo>
                  <a:pt x="358" y="1339"/>
                  <a:pt x="358" y="1337"/>
                  <a:pt x="357" y="1335"/>
                </a:cubicBezTo>
                <a:cubicBezTo>
                  <a:pt x="355" y="1334"/>
                  <a:pt x="353" y="1334"/>
                  <a:pt x="351" y="1335"/>
                </a:cubicBezTo>
                <a:close/>
                <a:moveTo>
                  <a:pt x="313" y="1373"/>
                </a:moveTo>
                <a:cubicBezTo>
                  <a:pt x="301" y="1385"/>
                  <a:pt x="301" y="1385"/>
                  <a:pt x="301" y="1385"/>
                </a:cubicBezTo>
                <a:cubicBezTo>
                  <a:pt x="299" y="1387"/>
                  <a:pt x="299" y="1390"/>
                  <a:pt x="301" y="1391"/>
                </a:cubicBezTo>
                <a:cubicBezTo>
                  <a:pt x="302" y="1392"/>
                  <a:pt x="303" y="1392"/>
                  <a:pt x="304" y="1392"/>
                </a:cubicBezTo>
                <a:cubicBezTo>
                  <a:pt x="305" y="1392"/>
                  <a:pt x="306" y="1392"/>
                  <a:pt x="306" y="1391"/>
                </a:cubicBezTo>
                <a:cubicBezTo>
                  <a:pt x="319" y="1379"/>
                  <a:pt x="319" y="1379"/>
                  <a:pt x="319" y="1379"/>
                </a:cubicBezTo>
                <a:cubicBezTo>
                  <a:pt x="321" y="1377"/>
                  <a:pt x="321" y="1374"/>
                  <a:pt x="319" y="1373"/>
                </a:cubicBezTo>
                <a:cubicBezTo>
                  <a:pt x="317" y="1371"/>
                  <a:pt x="315" y="1371"/>
                  <a:pt x="313" y="1373"/>
                </a:cubicBezTo>
                <a:close/>
                <a:moveTo>
                  <a:pt x="238" y="1448"/>
                </a:moveTo>
                <a:cubicBezTo>
                  <a:pt x="225" y="1461"/>
                  <a:pt x="225" y="1461"/>
                  <a:pt x="225" y="1461"/>
                </a:cubicBezTo>
                <a:cubicBezTo>
                  <a:pt x="224" y="1463"/>
                  <a:pt x="224" y="1465"/>
                  <a:pt x="225" y="1467"/>
                </a:cubicBezTo>
                <a:cubicBezTo>
                  <a:pt x="226" y="1467"/>
                  <a:pt x="227" y="1468"/>
                  <a:pt x="228" y="1468"/>
                </a:cubicBezTo>
                <a:cubicBezTo>
                  <a:pt x="229" y="1468"/>
                  <a:pt x="230" y="1467"/>
                  <a:pt x="231" y="1467"/>
                </a:cubicBezTo>
                <a:cubicBezTo>
                  <a:pt x="244" y="1454"/>
                  <a:pt x="244" y="1454"/>
                  <a:pt x="244" y="1454"/>
                </a:cubicBezTo>
                <a:cubicBezTo>
                  <a:pt x="245" y="1453"/>
                  <a:pt x="245" y="1450"/>
                  <a:pt x="244" y="1448"/>
                </a:cubicBezTo>
                <a:cubicBezTo>
                  <a:pt x="242" y="1447"/>
                  <a:pt x="239" y="1447"/>
                  <a:pt x="238" y="1448"/>
                </a:cubicBezTo>
                <a:close/>
                <a:moveTo>
                  <a:pt x="276" y="1411"/>
                </a:moveTo>
                <a:cubicBezTo>
                  <a:pt x="263" y="1423"/>
                  <a:pt x="263" y="1423"/>
                  <a:pt x="263" y="1423"/>
                </a:cubicBezTo>
                <a:cubicBezTo>
                  <a:pt x="261" y="1425"/>
                  <a:pt x="261" y="1427"/>
                  <a:pt x="263" y="1429"/>
                </a:cubicBezTo>
                <a:cubicBezTo>
                  <a:pt x="264" y="1430"/>
                  <a:pt x="265" y="1430"/>
                  <a:pt x="266" y="1430"/>
                </a:cubicBezTo>
                <a:cubicBezTo>
                  <a:pt x="267" y="1430"/>
                  <a:pt x="268" y="1430"/>
                  <a:pt x="269" y="1429"/>
                </a:cubicBezTo>
                <a:cubicBezTo>
                  <a:pt x="281" y="1416"/>
                  <a:pt x="281" y="1416"/>
                  <a:pt x="281" y="1416"/>
                </a:cubicBezTo>
                <a:cubicBezTo>
                  <a:pt x="283" y="1415"/>
                  <a:pt x="283" y="1412"/>
                  <a:pt x="281" y="1411"/>
                </a:cubicBezTo>
                <a:cubicBezTo>
                  <a:pt x="280" y="1409"/>
                  <a:pt x="277" y="1409"/>
                  <a:pt x="276" y="1411"/>
                </a:cubicBezTo>
                <a:close/>
                <a:moveTo>
                  <a:pt x="200" y="1486"/>
                </a:moveTo>
                <a:cubicBezTo>
                  <a:pt x="188" y="1499"/>
                  <a:pt x="188" y="1499"/>
                  <a:pt x="188" y="1499"/>
                </a:cubicBezTo>
                <a:cubicBezTo>
                  <a:pt x="186" y="1500"/>
                  <a:pt x="186" y="1503"/>
                  <a:pt x="188" y="1504"/>
                </a:cubicBezTo>
                <a:cubicBezTo>
                  <a:pt x="188" y="1505"/>
                  <a:pt x="189" y="1506"/>
                  <a:pt x="190" y="1506"/>
                </a:cubicBezTo>
                <a:cubicBezTo>
                  <a:pt x="191" y="1506"/>
                  <a:pt x="192" y="1505"/>
                  <a:pt x="193" y="1504"/>
                </a:cubicBezTo>
                <a:cubicBezTo>
                  <a:pt x="206" y="1492"/>
                  <a:pt x="206" y="1492"/>
                  <a:pt x="206" y="1492"/>
                </a:cubicBezTo>
                <a:cubicBezTo>
                  <a:pt x="207" y="1490"/>
                  <a:pt x="207" y="1488"/>
                  <a:pt x="206" y="1486"/>
                </a:cubicBezTo>
                <a:cubicBezTo>
                  <a:pt x="204" y="1485"/>
                  <a:pt x="202" y="1485"/>
                  <a:pt x="200" y="1486"/>
                </a:cubicBezTo>
                <a:close/>
                <a:moveTo>
                  <a:pt x="313" y="291"/>
                </a:moveTo>
                <a:cubicBezTo>
                  <a:pt x="314" y="291"/>
                  <a:pt x="315" y="292"/>
                  <a:pt x="316" y="292"/>
                </a:cubicBezTo>
                <a:cubicBezTo>
                  <a:pt x="317" y="292"/>
                  <a:pt x="318" y="291"/>
                  <a:pt x="319" y="291"/>
                </a:cubicBezTo>
                <a:cubicBezTo>
                  <a:pt x="321" y="289"/>
                  <a:pt x="321" y="286"/>
                  <a:pt x="319" y="285"/>
                </a:cubicBezTo>
                <a:cubicBezTo>
                  <a:pt x="306" y="272"/>
                  <a:pt x="306" y="272"/>
                  <a:pt x="306" y="272"/>
                </a:cubicBezTo>
                <a:cubicBezTo>
                  <a:pt x="305" y="271"/>
                  <a:pt x="302" y="271"/>
                  <a:pt x="301" y="272"/>
                </a:cubicBezTo>
                <a:cubicBezTo>
                  <a:pt x="299" y="274"/>
                  <a:pt x="299" y="276"/>
                  <a:pt x="301" y="278"/>
                </a:cubicBezTo>
                <a:lnTo>
                  <a:pt x="313" y="291"/>
                </a:lnTo>
                <a:close/>
                <a:moveTo>
                  <a:pt x="276" y="253"/>
                </a:moveTo>
                <a:cubicBezTo>
                  <a:pt x="276" y="254"/>
                  <a:pt x="277" y="254"/>
                  <a:pt x="278" y="254"/>
                </a:cubicBezTo>
                <a:cubicBezTo>
                  <a:pt x="279" y="254"/>
                  <a:pt x="281" y="254"/>
                  <a:pt x="281" y="253"/>
                </a:cubicBezTo>
                <a:cubicBezTo>
                  <a:pt x="283" y="251"/>
                  <a:pt x="283" y="249"/>
                  <a:pt x="281" y="247"/>
                </a:cubicBezTo>
                <a:cubicBezTo>
                  <a:pt x="269" y="235"/>
                  <a:pt x="269" y="235"/>
                  <a:pt x="269" y="235"/>
                </a:cubicBezTo>
                <a:cubicBezTo>
                  <a:pt x="267" y="233"/>
                  <a:pt x="265" y="233"/>
                  <a:pt x="263" y="235"/>
                </a:cubicBezTo>
                <a:cubicBezTo>
                  <a:pt x="261" y="236"/>
                  <a:pt x="261" y="239"/>
                  <a:pt x="263" y="240"/>
                </a:cubicBezTo>
                <a:lnTo>
                  <a:pt x="276" y="253"/>
                </a:lnTo>
                <a:close/>
                <a:moveTo>
                  <a:pt x="351" y="328"/>
                </a:moveTo>
                <a:cubicBezTo>
                  <a:pt x="352" y="329"/>
                  <a:pt x="353" y="330"/>
                  <a:pt x="354" y="330"/>
                </a:cubicBezTo>
                <a:cubicBezTo>
                  <a:pt x="355" y="330"/>
                  <a:pt x="356" y="329"/>
                  <a:pt x="357" y="328"/>
                </a:cubicBezTo>
                <a:cubicBezTo>
                  <a:pt x="358" y="327"/>
                  <a:pt x="358" y="324"/>
                  <a:pt x="357" y="323"/>
                </a:cubicBezTo>
                <a:cubicBezTo>
                  <a:pt x="344" y="310"/>
                  <a:pt x="344" y="310"/>
                  <a:pt x="344" y="310"/>
                </a:cubicBezTo>
                <a:cubicBezTo>
                  <a:pt x="343" y="309"/>
                  <a:pt x="340" y="309"/>
                  <a:pt x="339" y="310"/>
                </a:cubicBezTo>
                <a:cubicBezTo>
                  <a:pt x="337" y="312"/>
                  <a:pt x="337" y="314"/>
                  <a:pt x="339" y="316"/>
                </a:cubicBezTo>
                <a:lnTo>
                  <a:pt x="351" y="328"/>
                </a:lnTo>
                <a:close/>
                <a:moveTo>
                  <a:pt x="826" y="122"/>
                </a:moveTo>
                <a:cubicBezTo>
                  <a:pt x="816" y="122"/>
                  <a:pt x="816" y="122"/>
                  <a:pt x="816" y="122"/>
                </a:cubicBezTo>
                <a:cubicBezTo>
                  <a:pt x="816" y="9"/>
                  <a:pt x="816" y="9"/>
                  <a:pt x="816" y="9"/>
                </a:cubicBezTo>
                <a:cubicBezTo>
                  <a:pt x="878" y="126"/>
                  <a:pt x="878" y="126"/>
                  <a:pt x="878" y="126"/>
                </a:cubicBezTo>
                <a:cubicBezTo>
                  <a:pt x="903" y="126"/>
                  <a:pt x="903" y="126"/>
                  <a:pt x="903" y="126"/>
                </a:cubicBezTo>
                <a:cubicBezTo>
                  <a:pt x="903" y="3"/>
                  <a:pt x="903" y="3"/>
                  <a:pt x="903" y="3"/>
                </a:cubicBezTo>
                <a:cubicBezTo>
                  <a:pt x="913" y="3"/>
                  <a:pt x="913" y="3"/>
                  <a:pt x="913" y="3"/>
                </a:cubicBezTo>
                <a:cubicBezTo>
                  <a:pt x="913" y="0"/>
                  <a:pt x="913" y="0"/>
                  <a:pt x="913" y="0"/>
                </a:cubicBezTo>
                <a:cubicBezTo>
                  <a:pt x="888" y="0"/>
                  <a:pt x="888" y="0"/>
                  <a:pt x="888" y="0"/>
                </a:cubicBezTo>
                <a:cubicBezTo>
                  <a:pt x="888" y="3"/>
                  <a:pt x="888" y="3"/>
                  <a:pt x="888" y="3"/>
                </a:cubicBezTo>
                <a:cubicBezTo>
                  <a:pt x="898" y="3"/>
                  <a:pt x="898" y="3"/>
                  <a:pt x="898" y="3"/>
                </a:cubicBezTo>
                <a:cubicBezTo>
                  <a:pt x="898" y="90"/>
                  <a:pt x="898" y="90"/>
                  <a:pt x="898" y="90"/>
                </a:cubicBezTo>
                <a:cubicBezTo>
                  <a:pt x="851" y="0"/>
                  <a:pt x="851" y="0"/>
                  <a:pt x="851" y="0"/>
                </a:cubicBezTo>
                <a:cubicBezTo>
                  <a:pt x="802" y="0"/>
                  <a:pt x="802" y="0"/>
                  <a:pt x="802" y="0"/>
                </a:cubicBezTo>
                <a:cubicBezTo>
                  <a:pt x="802" y="3"/>
                  <a:pt x="802" y="3"/>
                  <a:pt x="802" y="3"/>
                </a:cubicBezTo>
                <a:cubicBezTo>
                  <a:pt x="811" y="3"/>
                  <a:pt x="811" y="3"/>
                  <a:pt x="811" y="3"/>
                </a:cubicBezTo>
                <a:cubicBezTo>
                  <a:pt x="811" y="122"/>
                  <a:pt x="811" y="122"/>
                  <a:pt x="811" y="122"/>
                </a:cubicBezTo>
                <a:cubicBezTo>
                  <a:pt x="802" y="122"/>
                  <a:pt x="802" y="122"/>
                  <a:pt x="802" y="122"/>
                </a:cubicBezTo>
                <a:cubicBezTo>
                  <a:pt x="802" y="126"/>
                  <a:pt x="802" y="126"/>
                  <a:pt x="802" y="126"/>
                </a:cubicBezTo>
                <a:cubicBezTo>
                  <a:pt x="826" y="126"/>
                  <a:pt x="826" y="126"/>
                  <a:pt x="826" y="126"/>
                </a:cubicBezTo>
                <a:lnTo>
                  <a:pt x="826" y="122"/>
                </a:lnTo>
                <a:close/>
                <a:moveTo>
                  <a:pt x="1366" y="330"/>
                </a:moveTo>
                <a:cubicBezTo>
                  <a:pt x="1367" y="330"/>
                  <a:pt x="1368" y="329"/>
                  <a:pt x="1369" y="328"/>
                </a:cubicBezTo>
                <a:cubicBezTo>
                  <a:pt x="1382" y="316"/>
                  <a:pt x="1382" y="316"/>
                  <a:pt x="1382" y="316"/>
                </a:cubicBezTo>
                <a:cubicBezTo>
                  <a:pt x="1383" y="314"/>
                  <a:pt x="1383" y="312"/>
                  <a:pt x="1382" y="310"/>
                </a:cubicBezTo>
                <a:cubicBezTo>
                  <a:pt x="1380" y="309"/>
                  <a:pt x="1378" y="309"/>
                  <a:pt x="1376" y="310"/>
                </a:cubicBezTo>
                <a:cubicBezTo>
                  <a:pt x="1364" y="323"/>
                  <a:pt x="1364" y="323"/>
                  <a:pt x="1364" y="323"/>
                </a:cubicBezTo>
                <a:cubicBezTo>
                  <a:pt x="1362" y="324"/>
                  <a:pt x="1362" y="327"/>
                  <a:pt x="1364" y="328"/>
                </a:cubicBezTo>
                <a:cubicBezTo>
                  <a:pt x="1364" y="329"/>
                  <a:pt x="1365" y="330"/>
                  <a:pt x="1366" y="330"/>
                </a:cubicBezTo>
                <a:close/>
                <a:moveTo>
                  <a:pt x="894" y="1585"/>
                </a:moveTo>
                <a:cubicBezTo>
                  <a:pt x="891" y="1583"/>
                  <a:pt x="889" y="1581"/>
                  <a:pt x="887" y="1580"/>
                </a:cubicBezTo>
                <a:cubicBezTo>
                  <a:pt x="885" y="1579"/>
                  <a:pt x="882" y="1577"/>
                  <a:pt x="879" y="1576"/>
                </a:cubicBezTo>
                <a:cubicBezTo>
                  <a:pt x="876" y="1575"/>
                  <a:pt x="873" y="1574"/>
                  <a:pt x="871" y="1573"/>
                </a:cubicBezTo>
                <a:cubicBezTo>
                  <a:pt x="868" y="1572"/>
                  <a:pt x="864" y="1571"/>
                  <a:pt x="857" y="1569"/>
                </a:cubicBezTo>
                <a:cubicBezTo>
                  <a:pt x="850" y="1567"/>
                  <a:pt x="844" y="1565"/>
                  <a:pt x="839" y="1562"/>
                </a:cubicBezTo>
                <a:cubicBezTo>
                  <a:pt x="834" y="1559"/>
                  <a:pt x="831" y="1554"/>
                  <a:pt x="831" y="1548"/>
                </a:cubicBezTo>
                <a:cubicBezTo>
                  <a:pt x="831" y="1543"/>
                  <a:pt x="833" y="1538"/>
                  <a:pt x="838" y="1535"/>
                </a:cubicBezTo>
                <a:cubicBezTo>
                  <a:pt x="842" y="1531"/>
                  <a:pt x="847" y="1530"/>
                  <a:pt x="855" y="1530"/>
                </a:cubicBezTo>
                <a:cubicBezTo>
                  <a:pt x="862" y="1530"/>
                  <a:pt x="869" y="1533"/>
                  <a:pt x="875" y="1539"/>
                </a:cubicBezTo>
                <a:cubicBezTo>
                  <a:pt x="882" y="1545"/>
                  <a:pt x="888" y="1554"/>
                  <a:pt x="893" y="1564"/>
                </a:cubicBezTo>
                <a:cubicBezTo>
                  <a:pt x="896" y="1564"/>
                  <a:pt x="896" y="1564"/>
                  <a:pt x="896" y="1564"/>
                </a:cubicBezTo>
                <a:cubicBezTo>
                  <a:pt x="895" y="1528"/>
                  <a:pt x="895" y="1528"/>
                  <a:pt x="895" y="1528"/>
                </a:cubicBezTo>
                <a:cubicBezTo>
                  <a:pt x="893" y="1528"/>
                  <a:pt x="893" y="1528"/>
                  <a:pt x="893" y="1528"/>
                </a:cubicBezTo>
                <a:cubicBezTo>
                  <a:pt x="892" y="1530"/>
                  <a:pt x="890" y="1531"/>
                  <a:pt x="888" y="1531"/>
                </a:cubicBezTo>
                <a:cubicBezTo>
                  <a:pt x="887" y="1531"/>
                  <a:pt x="883" y="1530"/>
                  <a:pt x="876" y="1529"/>
                </a:cubicBezTo>
                <a:cubicBezTo>
                  <a:pt x="869" y="1527"/>
                  <a:pt x="862" y="1526"/>
                  <a:pt x="856" y="1526"/>
                </a:cubicBezTo>
                <a:cubicBezTo>
                  <a:pt x="843" y="1526"/>
                  <a:pt x="832" y="1530"/>
                  <a:pt x="825" y="1537"/>
                </a:cubicBezTo>
                <a:cubicBezTo>
                  <a:pt x="817" y="1545"/>
                  <a:pt x="813" y="1554"/>
                  <a:pt x="813" y="1565"/>
                </a:cubicBezTo>
                <a:cubicBezTo>
                  <a:pt x="813" y="1578"/>
                  <a:pt x="817" y="1588"/>
                  <a:pt x="824" y="1594"/>
                </a:cubicBezTo>
                <a:cubicBezTo>
                  <a:pt x="828" y="1597"/>
                  <a:pt x="832" y="1600"/>
                  <a:pt x="836" y="1601"/>
                </a:cubicBezTo>
                <a:cubicBezTo>
                  <a:pt x="840" y="1603"/>
                  <a:pt x="847" y="1606"/>
                  <a:pt x="856" y="1608"/>
                </a:cubicBezTo>
                <a:cubicBezTo>
                  <a:pt x="865" y="1611"/>
                  <a:pt x="872" y="1614"/>
                  <a:pt x="877" y="1617"/>
                </a:cubicBezTo>
                <a:cubicBezTo>
                  <a:pt x="882" y="1621"/>
                  <a:pt x="885" y="1626"/>
                  <a:pt x="885" y="1632"/>
                </a:cubicBezTo>
                <a:cubicBezTo>
                  <a:pt x="885" y="1639"/>
                  <a:pt x="882" y="1644"/>
                  <a:pt x="878" y="1647"/>
                </a:cubicBezTo>
                <a:cubicBezTo>
                  <a:pt x="873" y="1650"/>
                  <a:pt x="868" y="1652"/>
                  <a:pt x="862" y="1652"/>
                </a:cubicBezTo>
                <a:cubicBezTo>
                  <a:pt x="853" y="1652"/>
                  <a:pt x="844" y="1648"/>
                  <a:pt x="836" y="1640"/>
                </a:cubicBezTo>
                <a:cubicBezTo>
                  <a:pt x="828" y="1632"/>
                  <a:pt x="821" y="1623"/>
                  <a:pt x="816" y="1613"/>
                </a:cubicBezTo>
                <a:cubicBezTo>
                  <a:pt x="813" y="1613"/>
                  <a:pt x="813" y="1613"/>
                  <a:pt x="813" y="1613"/>
                </a:cubicBezTo>
                <a:cubicBezTo>
                  <a:pt x="814" y="1656"/>
                  <a:pt x="814" y="1656"/>
                  <a:pt x="814" y="1656"/>
                </a:cubicBezTo>
                <a:cubicBezTo>
                  <a:pt x="817" y="1656"/>
                  <a:pt x="817" y="1656"/>
                  <a:pt x="817" y="1656"/>
                </a:cubicBezTo>
                <a:cubicBezTo>
                  <a:pt x="818" y="1652"/>
                  <a:pt x="820" y="1650"/>
                  <a:pt x="822" y="1650"/>
                </a:cubicBezTo>
                <a:cubicBezTo>
                  <a:pt x="823" y="1650"/>
                  <a:pt x="828" y="1651"/>
                  <a:pt x="836" y="1653"/>
                </a:cubicBezTo>
                <a:cubicBezTo>
                  <a:pt x="845" y="1655"/>
                  <a:pt x="853" y="1656"/>
                  <a:pt x="860" y="1656"/>
                </a:cubicBezTo>
                <a:cubicBezTo>
                  <a:pt x="873" y="1656"/>
                  <a:pt x="884" y="1652"/>
                  <a:pt x="892" y="1644"/>
                </a:cubicBezTo>
                <a:cubicBezTo>
                  <a:pt x="900" y="1636"/>
                  <a:pt x="904" y="1626"/>
                  <a:pt x="904" y="1613"/>
                </a:cubicBezTo>
                <a:cubicBezTo>
                  <a:pt x="904" y="1605"/>
                  <a:pt x="902" y="1598"/>
                  <a:pt x="899" y="1592"/>
                </a:cubicBezTo>
                <a:cubicBezTo>
                  <a:pt x="898" y="1590"/>
                  <a:pt x="896" y="1587"/>
                  <a:pt x="894" y="1585"/>
                </a:cubicBezTo>
                <a:close/>
                <a:moveTo>
                  <a:pt x="1480" y="216"/>
                </a:moveTo>
                <a:cubicBezTo>
                  <a:pt x="1481" y="216"/>
                  <a:pt x="1482" y="216"/>
                  <a:pt x="1483" y="215"/>
                </a:cubicBezTo>
                <a:cubicBezTo>
                  <a:pt x="1495" y="202"/>
                  <a:pt x="1495" y="202"/>
                  <a:pt x="1495" y="202"/>
                </a:cubicBezTo>
                <a:cubicBezTo>
                  <a:pt x="1497" y="201"/>
                  <a:pt x="1497" y="198"/>
                  <a:pt x="1495" y="197"/>
                </a:cubicBezTo>
                <a:cubicBezTo>
                  <a:pt x="1494" y="195"/>
                  <a:pt x="1491" y="195"/>
                  <a:pt x="1489" y="197"/>
                </a:cubicBezTo>
                <a:cubicBezTo>
                  <a:pt x="1477" y="209"/>
                  <a:pt x="1477" y="209"/>
                  <a:pt x="1477" y="209"/>
                </a:cubicBezTo>
                <a:cubicBezTo>
                  <a:pt x="1475" y="211"/>
                  <a:pt x="1475" y="213"/>
                  <a:pt x="1477" y="215"/>
                </a:cubicBezTo>
                <a:cubicBezTo>
                  <a:pt x="1478" y="216"/>
                  <a:pt x="1479" y="216"/>
                  <a:pt x="1480" y="216"/>
                </a:cubicBezTo>
                <a:close/>
                <a:moveTo>
                  <a:pt x="1517" y="178"/>
                </a:moveTo>
                <a:cubicBezTo>
                  <a:pt x="1519" y="178"/>
                  <a:pt x="1520" y="178"/>
                  <a:pt x="1520" y="177"/>
                </a:cubicBezTo>
                <a:cubicBezTo>
                  <a:pt x="1533" y="165"/>
                  <a:pt x="1533" y="165"/>
                  <a:pt x="1533" y="165"/>
                </a:cubicBezTo>
                <a:cubicBezTo>
                  <a:pt x="1534" y="163"/>
                  <a:pt x="1534" y="161"/>
                  <a:pt x="1533" y="159"/>
                </a:cubicBezTo>
                <a:cubicBezTo>
                  <a:pt x="1531" y="157"/>
                  <a:pt x="1529" y="157"/>
                  <a:pt x="1527" y="159"/>
                </a:cubicBezTo>
                <a:cubicBezTo>
                  <a:pt x="1515" y="172"/>
                  <a:pt x="1515" y="172"/>
                  <a:pt x="1515" y="172"/>
                </a:cubicBezTo>
                <a:cubicBezTo>
                  <a:pt x="1513" y="173"/>
                  <a:pt x="1513" y="176"/>
                  <a:pt x="1515" y="177"/>
                </a:cubicBezTo>
                <a:cubicBezTo>
                  <a:pt x="1515" y="178"/>
                  <a:pt x="1516" y="178"/>
                  <a:pt x="1517" y="178"/>
                </a:cubicBezTo>
                <a:close/>
                <a:moveTo>
                  <a:pt x="1442" y="254"/>
                </a:moveTo>
                <a:cubicBezTo>
                  <a:pt x="1443" y="254"/>
                  <a:pt x="1444" y="254"/>
                  <a:pt x="1445" y="253"/>
                </a:cubicBezTo>
                <a:cubicBezTo>
                  <a:pt x="1457" y="240"/>
                  <a:pt x="1457" y="240"/>
                  <a:pt x="1457" y="240"/>
                </a:cubicBezTo>
                <a:cubicBezTo>
                  <a:pt x="1459" y="239"/>
                  <a:pt x="1459" y="236"/>
                  <a:pt x="1457" y="235"/>
                </a:cubicBezTo>
                <a:cubicBezTo>
                  <a:pt x="1456" y="233"/>
                  <a:pt x="1453" y="233"/>
                  <a:pt x="1452" y="235"/>
                </a:cubicBezTo>
                <a:cubicBezTo>
                  <a:pt x="1439" y="247"/>
                  <a:pt x="1439" y="247"/>
                  <a:pt x="1439" y="247"/>
                </a:cubicBezTo>
                <a:cubicBezTo>
                  <a:pt x="1438" y="249"/>
                  <a:pt x="1438" y="251"/>
                  <a:pt x="1439" y="253"/>
                </a:cubicBezTo>
                <a:cubicBezTo>
                  <a:pt x="1440" y="254"/>
                  <a:pt x="1441" y="254"/>
                  <a:pt x="1442" y="254"/>
                </a:cubicBezTo>
                <a:close/>
                <a:moveTo>
                  <a:pt x="1404" y="292"/>
                </a:moveTo>
                <a:cubicBezTo>
                  <a:pt x="1405" y="292"/>
                  <a:pt x="1406" y="291"/>
                  <a:pt x="1407" y="291"/>
                </a:cubicBezTo>
                <a:cubicBezTo>
                  <a:pt x="1420" y="278"/>
                  <a:pt x="1420" y="278"/>
                  <a:pt x="1420" y="278"/>
                </a:cubicBezTo>
                <a:cubicBezTo>
                  <a:pt x="1421" y="276"/>
                  <a:pt x="1421" y="274"/>
                  <a:pt x="1420" y="272"/>
                </a:cubicBezTo>
                <a:cubicBezTo>
                  <a:pt x="1418" y="271"/>
                  <a:pt x="1416" y="271"/>
                  <a:pt x="1414" y="272"/>
                </a:cubicBezTo>
                <a:cubicBezTo>
                  <a:pt x="1401" y="285"/>
                  <a:pt x="1401" y="285"/>
                  <a:pt x="1401" y="285"/>
                </a:cubicBezTo>
                <a:cubicBezTo>
                  <a:pt x="1400" y="286"/>
                  <a:pt x="1400" y="289"/>
                  <a:pt x="1401" y="291"/>
                </a:cubicBezTo>
                <a:cubicBezTo>
                  <a:pt x="1402" y="291"/>
                  <a:pt x="1403" y="292"/>
                  <a:pt x="1404" y="292"/>
                </a:cubicBezTo>
                <a:close/>
                <a:moveTo>
                  <a:pt x="162" y="140"/>
                </a:moveTo>
                <a:cubicBezTo>
                  <a:pt x="163" y="140"/>
                  <a:pt x="164" y="141"/>
                  <a:pt x="165" y="141"/>
                </a:cubicBezTo>
                <a:cubicBezTo>
                  <a:pt x="166" y="141"/>
                  <a:pt x="167" y="140"/>
                  <a:pt x="168" y="140"/>
                </a:cubicBezTo>
                <a:cubicBezTo>
                  <a:pt x="170" y="138"/>
                  <a:pt x="170" y="135"/>
                  <a:pt x="168" y="134"/>
                </a:cubicBezTo>
                <a:cubicBezTo>
                  <a:pt x="162" y="128"/>
                  <a:pt x="162" y="128"/>
                  <a:pt x="162" y="128"/>
                </a:cubicBezTo>
                <a:cubicBezTo>
                  <a:pt x="161" y="127"/>
                  <a:pt x="158" y="127"/>
                  <a:pt x="157" y="128"/>
                </a:cubicBezTo>
                <a:cubicBezTo>
                  <a:pt x="155" y="130"/>
                  <a:pt x="155" y="132"/>
                  <a:pt x="157" y="134"/>
                </a:cubicBezTo>
                <a:lnTo>
                  <a:pt x="162" y="140"/>
                </a:lnTo>
                <a:close/>
                <a:moveTo>
                  <a:pt x="464" y="442"/>
                </a:moveTo>
                <a:cubicBezTo>
                  <a:pt x="465" y="442"/>
                  <a:pt x="466" y="443"/>
                  <a:pt x="467" y="443"/>
                </a:cubicBezTo>
                <a:cubicBezTo>
                  <a:pt x="468" y="443"/>
                  <a:pt x="469" y="442"/>
                  <a:pt x="470" y="442"/>
                </a:cubicBezTo>
                <a:cubicBezTo>
                  <a:pt x="472" y="440"/>
                  <a:pt x="472" y="438"/>
                  <a:pt x="470" y="436"/>
                </a:cubicBezTo>
                <a:cubicBezTo>
                  <a:pt x="458" y="423"/>
                  <a:pt x="458" y="423"/>
                  <a:pt x="458" y="423"/>
                </a:cubicBezTo>
                <a:cubicBezTo>
                  <a:pt x="456" y="422"/>
                  <a:pt x="453" y="422"/>
                  <a:pt x="452" y="423"/>
                </a:cubicBezTo>
                <a:cubicBezTo>
                  <a:pt x="450" y="425"/>
                  <a:pt x="450" y="427"/>
                  <a:pt x="452" y="429"/>
                </a:cubicBezTo>
                <a:lnTo>
                  <a:pt x="464" y="442"/>
                </a:lnTo>
                <a:close/>
                <a:moveTo>
                  <a:pt x="1503" y="830"/>
                </a:moveTo>
                <a:cubicBezTo>
                  <a:pt x="1503" y="1186"/>
                  <a:pt x="1213" y="1476"/>
                  <a:pt x="857" y="1476"/>
                </a:cubicBezTo>
                <a:cubicBezTo>
                  <a:pt x="501" y="1476"/>
                  <a:pt x="212" y="1186"/>
                  <a:pt x="212" y="830"/>
                </a:cubicBezTo>
                <a:cubicBezTo>
                  <a:pt x="212" y="474"/>
                  <a:pt x="501" y="184"/>
                  <a:pt x="857" y="184"/>
                </a:cubicBezTo>
                <a:cubicBezTo>
                  <a:pt x="1213" y="184"/>
                  <a:pt x="1503" y="474"/>
                  <a:pt x="1503" y="830"/>
                </a:cubicBezTo>
                <a:close/>
                <a:moveTo>
                  <a:pt x="726" y="210"/>
                </a:moveTo>
                <a:cubicBezTo>
                  <a:pt x="729" y="224"/>
                  <a:pt x="729" y="224"/>
                  <a:pt x="729" y="224"/>
                </a:cubicBezTo>
                <a:cubicBezTo>
                  <a:pt x="747" y="220"/>
                  <a:pt x="766" y="217"/>
                  <a:pt x="784" y="215"/>
                </a:cubicBezTo>
                <a:cubicBezTo>
                  <a:pt x="783" y="201"/>
                  <a:pt x="783" y="201"/>
                  <a:pt x="783" y="201"/>
                </a:cubicBezTo>
                <a:cubicBezTo>
                  <a:pt x="764" y="203"/>
                  <a:pt x="745" y="206"/>
                  <a:pt x="726" y="210"/>
                </a:cubicBezTo>
                <a:close/>
                <a:moveTo>
                  <a:pt x="433" y="1265"/>
                </a:moveTo>
                <a:cubicBezTo>
                  <a:pt x="541" y="1370"/>
                  <a:pt x="688" y="1436"/>
                  <a:pt x="851" y="1438"/>
                </a:cubicBezTo>
                <a:cubicBezTo>
                  <a:pt x="825" y="1305"/>
                  <a:pt x="825" y="1305"/>
                  <a:pt x="825" y="1305"/>
                </a:cubicBezTo>
                <a:cubicBezTo>
                  <a:pt x="588" y="1289"/>
                  <a:pt x="399" y="1099"/>
                  <a:pt x="383" y="863"/>
                </a:cubicBezTo>
                <a:cubicBezTo>
                  <a:pt x="250" y="837"/>
                  <a:pt x="250" y="837"/>
                  <a:pt x="250" y="837"/>
                </a:cubicBezTo>
                <a:cubicBezTo>
                  <a:pt x="251" y="1002"/>
                  <a:pt x="319" y="1151"/>
                  <a:pt x="427" y="1259"/>
                </a:cubicBezTo>
                <a:cubicBezTo>
                  <a:pt x="429" y="1258"/>
                  <a:pt x="431" y="1258"/>
                  <a:pt x="432" y="1260"/>
                </a:cubicBezTo>
                <a:cubicBezTo>
                  <a:pt x="434" y="1261"/>
                  <a:pt x="434" y="1263"/>
                  <a:pt x="433" y="1265"/>
                </a:cubicBezTo>
                <a:close/>
                <a:moveTo>
                  <a:pt x="382" y="855"/>
                </a:moveTo>
                <a:cubicBezTo>
                  <a:pt x="382" y="849"/>
                  <a:pt x="382" y="844"/>
                  <a:pt x="382" y="838"/>
                </a:cubicBezTo>
                <a:cubicBezTo>
                  <a:pt x="298" y="838"/>
                  <a:pt x="298" y="838"/>
                  <a:pt x="298" y="838"/>
                </a:cubicBezTo>
                <a:lnTo>
                  <a:pt x="382" y="855"/>
                </a:lnTo>
                <a:close/>
                <a:moveTo>
                  <a:pt x="829" y="375"/>
                </a:moveTo>
                <a:cubicBezTo>
                  <a:pt x="819" y="426"/>
                  <a:pt x="819" y="426"/>
                  <a:pt x="819" y="426"/>
                </a:cubicBezTo>
                <a:cubicBezTo>
                  <a:pt x="829" y="425"/>
                  <a:pt x="839" y="425"/>
                  <a:pt x="849" y="425"/>
                </a:cubicBezTo>
                <a:cubicBezTo>
                  <a:pt x="849" y="375"/>
                  <a:pt x="849" y="375"/>
                  <a:pt x="849" y="375"/>
                </a:cubicBezTo>
                <a:cubicBezTo>
                  <a:pt x="842" y="375"/>
                  <a:pt x="836" y="375"/>
                  <a:pt x="829" y="375"/>
                </a:cubicBezTo>
                <a:close/>
                <a:moveTo>
                  <a:pt x="849" y="355"/>
                </a:moveTo>
                <a:cubicBezTo>
                  <a:pt x="849" y="270"/>
                  <a:pt x="849" y="270"/>
                  <a:pt x="849" y="270"/>
                </a:cubicBezTo>
                <a:cubicBezTo>
                  <a:pt x="833" y="355"/>
                  <a:pt x="833" y="355"/>
                  <a:pt x="833" y="355"/>
                </a:cubicBezTo>
                <a:cubicBezTo>
                  <a:pt x="838" y="355"/>
                  <a:pt x="844" y="355"/>
                  <a:pt x="849" y="355"/>
                </a:cubicBezTo>
                <a:close/>
                <a:moveTo>
                  <a:pt x="487" y="838"/>
                </a:moveTo>
                <a:cubicBezTo>
                  <a:pt x="487" y="851"/>
                  <a:pt x="488" y="863"/>
                  <a:pt x="489" y="876"/>
                </a:cubicBezTo>
                <a:cubicBezTo>
                  <a:pt x="562" y="890"/>
                  <a:pt x="562" y="890"/>
                  <a:pt x="562" y="890"/>
                </a:cubicBezTo>
                <a:cubicBezTo>
                  <a:pt x="578" y="886"/>
                  <a:pt x="578" y="886"/>
                  <a:pt x="578" y="886"/>
                </a:cubicBezTo>
                <a:cubicBezTo>
                  <a:pt x="575" y="871"/>
                  <a:pt x="573" y="855"/>
                  <a:pt x="573" y="838"/>
                </a:cubicBezTo>
                <a:lnTo>
                  <a:pt x="487" y="838"/>
                </a:lnTo>
                <a:close/>
                <a:moveTo>
                  <a:pt x="514" y="772"/>
                </a:moveTo>
                <a:cubicBezTo>
                  <a:pt x="492" y="768"/>
                  <a:pt x="492" y="768"/>
                  <a:pt x="492" y="768"/>
                </a:cubicBezTo>
                <a:cubicBezTo>
                  <a:pt x="491" y="771"/>
                  <a:pt x="491" y="774"/>
                  <a:pt x="490" y="777"/>
                </a:cubicBezTo>
                <a:lnTo>
                  <a:pt x="514" y="772"/>
                </a:lnTo>
                <a:close/>
                <a:moveTo>
                  <a:pt x="491" y="884"/>
                </a:moveTo>
                <a:cubicBezTo>
                  <a:pt x="492" y="891"/>
                  <a:pt x="493" y="898"/>
                  <a:pt x="494" y="905"/>
                </a:cubicBezTo>
                <a:cubicBezTo>
                  <a:pt x="543" y="894"/>
                  <a:pt x="543" y="894"/>
                  <a:pt x="543" y="894"/>
                </a:cubicBezTo>
                <a:lnTo>
                  <a:pt x="491" y="884"/>
                </a:lnTo>
                <a:close/>
                <a:moveTo>
                  <a:pt x="478" y="882"/>
                </a:moveTo>
                <a:cubicBezTo>
                  <a:pt x="467" y="879"/>
                  <a:pt x="467" y="879"/>
                  <a:pt x="467" y="879"/>
                </a:cubicBezTo>
                <a:cubicBezTo>
                  <a:pt x="478" y="965"/>
                  <a:pt x="516" y="1042"/>
                  <a:pt x="573" y="1102"/>
                </a:cubicBezTo>
                <a:cubicBezTo>
                  <a:pt x="579" y="1093"/>
                  <a:pt x="579" y="1093"/>
                  <a:pt x="579" y="1093"/>
                </a:cubicBezTo>
                <a:cubicBezTo>
                  <a:pt x="525" y="1036"/>
                  <a:pt x="489" y="963"/>
                  <a:pt x="478" y="882"/>
                </a:cubicBezTo>
                <a:close/>
                <a:moveTo>
                  <a:pt x="586" y="1083"/>
                </a:moveTo>
                <a:cubicBezTo>
                  <a:pt x="637" y="1010"/>
                  <a:pt x="637" y="1010"/>
                  <a:pt x="637" y="1010"/>
                </a:cubicBezTo>
                <a:cubicBezTo>
                  <a:pt x="633" y="1006"/>
                  <a:pt x="630" y="1001"/>
                  <a:pt x="626" y="996"/>
                </a:cubicBezTo>
                <a:cubicBezTo>
                  <a:pt x="555" y="1044"/>
                  <a:pt x="555" y="1044"/>
                  <a:pt x="555" y="1044"/>
                </a:cubicBezTo>
                <a:cubicBezTo>
                  <a:pt x="565" y="1058"/>
                  <a:pt x="575" y="1071"/>
                  <a:pt x="586" y="1083"/>
                </a:cubicBezTo>
                <a:close/>
                <a:moveTo>
                  <a:pt x="725" y="1176"/>
                </a:moveTo>
                <a:cubicBezTo>
                  <a:pt x="744" y="1184"/>
                  <a:pt x="763" y="1189"/>
                  <a:pt x="783" y="1193"/>
                </a:cubicBezTo>
                <a:cubicBezTo>
                  <a:pt x="793" y="1140"/>
                  <a:pt x="793" y="1140"/>
                  <a:pt x="793" y="1140"/>
                </a:cubicBezTo>
                <a:cubicBezTo>
                  <a:pt x="786" y="1106"/>
                  <a:pt x="786" y="1106"/>
                  <a:pt x="786" y="1106"/>
                </a:cubicBezTo>
                <a:cubicBezTo>
                  <a:pt x="776" y="1103"/>
                  <a:pt x="767" y="1100"/>
                  <a:pt x="757" y="1097"/>
                </a:cubicBezTo>
                <a:lnTo>
                  <a:pt x="725" y="1176"/>
                </a:lnTo>
                <a:close/>
                <a:moveTo>
                  <a:pt x="746" y="1092"/>
                </a:moveTo>
                <a:cubicBezTo>
                  <a:pt x="733" y="1087"/>
                  <a:pt x="721" y="1081"/>
                  <a:pt x="709" y="1073"/>
                </a:cubicBezTo>
                <a:cubicBezTo>
                  <a:pt x="663" y="1146"/>
                  <a:pt x="663" y="1146"/>
                  <a:pt x="663" y="1146"/>
                </a:cubicBezTo>
                <a:cubicBezTo>
                  <a:pt x="679" y="1156"/>
                  <a:pt x="696" y="1164"/>
                  <a:pt x="714" y="1172"/>
                </a:cubicBezTo>
                <a:lnTo>
                  <a:pt x="746" y="1092"/>
                </a:lnTo>
                <a:close/>
                <a:moveTo>
                  <a:pt x="784" y="1093"/>
                </a:moveTo>
                <a:cubicBezTo>
                  <a:pt x="764" y="992"/>
                  <a:pt x="764" y="992"/>
                  <a:pt x="764" y="992"/>
                </a:cubicBezTo>
                <a:cubicBezTo>
                  <a:pt x="689" y="1045"/>
                  <a:pt x="689" y="1045"/>
                  <a:pt x="689" y="1045"/>
                </a:cubicBezTo>
                <a:cubicBezTo>
                  <a:pt x="717" y="1066"/>
                  <a:pt x="749" y="1083"/>
                  <a:pt x="784" y="1093"/>
                </a:cubicBezTo>
                <a:close/>
                <a:moveTo>
                  <a:pt x="679" y="1052"/>
                </a:moveTo>
                <a:cubicBezTo>
                  <a:pt x="606" y="1103"/>
                  <a:pt x="606" y="1103"/>
                  <a:pt x="606" y="1103"/>
                </a:cubicBezTo>
                <a:cubicBezTo>
                  <a:pt x="621" y="1116"/>
                  <a:pt x="637" y="1128"/>
                  <a:pt x="653" y="1139"/>
                </a:cubicBezTo>
                <a:cubicBezTo>
                  <a:pt x="699" y="1067"/>
                  <a:pt x="699" y="1067"/>
                  <a:pt x="699" y="1067"/>
                </a:cubicBezTo>
                <a:cubicBezTo>
                  <a:pt x="692" y="1062"/>
                  <a:pt x="685" y="1057"/>
                  <a:pt x="679" y="1052"/>
                </a:cubicBezTo>
                <a:close/>
                <a:moveTo>
                  <a:pt x="587" y="1116"/>
                </a:moveTo>
                <a:cubicBezTo>
                  <a:pt x="647" y="1172"/>
                  <a:pt x="723" y="1210"/>
                  <a:pt x="808" y="1221"/>
                </a:cubicBezTo>
                <a:cubicBezTo>
                  <a:pt x="806" y="1209"/>
                  <a:pt x="806" y="1209"/>
                  <a:pt x="806" y="1209"/>
                </a:cubicBezTo>
                <a:cubicBezTo>
                  <a:pt x="726" y="1199"/>
                  <a:pt x="653" y="1163"/>
                  <a:pt x="596" y="1110"/>
                </a:cubicBezTo>
                <a:lnTo>
                  <a:pt x="587" y="1116"/>
                </a:lnTo>
                <a:close/>
                <a:moveTo>
                  <a:pt x="804" y="1197"/>
                </a:moveTo>
                <a:cubicBezTo>
                  <a:pt x="799" y="1172"/>
                  <a:pt x="799" y="1172"/>
                  <a:pt x="799" y="1172"/>
                </a:cubicBezTo>
                <a:cubicBezTo>
                  <a:pt x="795" y="1195"/>
                  <a:pt x="795" y="1195"/>
                  <a:pt x="795" y="1195"/>
                </a:cubicBezTo>
                <a:cubicBezTo>
                  <a:pt x="798" y="1196"/>
                  <a:pt x="801" y="1197"/>
                  <a:pt x="804" y="1197"/>
                </a:cubicBezTo>
                <a:close/>
                <a:moveTo>
                  <a:pt x="819" y="881"/>
                </a:moveTo>
                <a:cubicBezTo>
                  <a:pt x="755" y="945"/>
                  <a:pt x="755" y="945"/>
                  <a:pt x="755" y="945"/>
                </a:cubicBezTo>
                <a:cubicBezTo>
                  <a:pt x="755" y="945"/>
                  <a:pt x="755" y="945"/>
                  <a:pt x="755" y="945"/>
                </a:cubicBezTo>
                <a:cubicBezTo>
                  <a:pt x="712" y="988"/>
                  <a:pt x="712" y="988"/>
                  <a:pt x="712" y="988"/>
                </a:cubicBezTo>
                <a:cubicBezTo>
                  <a:pt x="663" y="1038"/>
                  <a:pt x="663" y="1038"/>
                  <a:pt x="663" y="1038"/>
                </a:cubicBezTo>
                <a:cubicBezTo>
                  <a:pt x="663" y="1038"/>
                  <a:pt x="663" y="1038"/>
                  <a:pt x="663" y="1038"/>
                </a:cubicBezTo>
                <a:cubicBezTo>
                  <a:pt x="609" y="1091"/>
                  <a:pt x="609" y="1091"/>
                  <a:pt x="609" y="1091"/>
                </a:cubicBezTo>
                <a:cubicBezTo>
                  <a:pt x="758" y="986"/>
                  <a:pt x="758" y="986"/>
                  <a:pt x="758" y="986"/>
                </a:cubicBezTo>
                <a:cubicBezTo>
                  <a:pt x="762" y="980"/>
                  <a:pt x="762" y="980"/>
                  <a:pt x="762" y="980"/>
                </a:cubicBezTo>
                <a:cubicBezTo>
                  <a:pt x="762" y="980"/>
                  <a:pt x="762" y="980"/>
                  <a:pt x="762" y="980"/>
                </a:cubicBezTo>
                <a:lnTo>
                  <a:pt x="819" y="881"/>
                </a:lnTo>
                <a:close/>
                <a:moveTo>
                  <a:pt x="698" y="924"/>
                </a:moveTo>
                <a:cubicBezTo>
                  <a:pt x="595" y="904"/>
                  <a:pt x="595" y="904"/>
                  <a:pt x="595" y="904"/>
                </a:cubicBezTo>
                <a:cubicBezTo>
                  <a:pt x="605" y="940"/>
                  <a:pt x="622" y="972"/>
                  <a:pt x="644" y="1000"/>
                </a:cubicBezTo>
                <a:cubicBezTo>
                  <a:pt x="697" y="925"/>
                  <a:pt x="697" y="925"/>
                  <a:pt x="697" y="925"/>
                </a:cubicBezTo>
                <a:lnTo>
                  <a:pt x="698" y="924"/>
                </a:lnTo>
                <a:close/>
                <a:moveTo>
                  <a:pt x="519" y="982"/>
                </a:moveTo>
                <a:cubicBezTo>
                  <a:pt x="527" y="1000"/>
                  <a:pt x="537" y="1018"/>
                  <a:pt x="548" y="1035"/>
                </a:cubicBezTo>
                <a:cubicBezTo>
                  <a:pt x="619" y="986"/>
                  <a:pt x="619" y="986"/>
                  <a:pt x="619" y="986"/>
                </a:cubicBezTo>
                <a:cubicBezTo>
                  <a:pt x="611" y="974"/>
                  <a:pt x="604" y="961"/>
                  <a:pt x="598" y="948"/>
                </a:cubicBezTo>
                <a:lnTo>
                  <a:pt x="519" y="982"/>
                </a:lnTo>
                <a:close/>
                <a:moveTo>
                  <a:pt x="593" y="937"/>
                </a:moveTo>
                <a:cubicBezTo>
                  <a:pt x="589" y="926"/>
                  <a:pt x="585" y="914"/>
                  <a:pt x="582" y="902"/>
                </a:cubicBezTo>
                <a:cubicBezTo>
                  <a:pt x="572" y="900"/>
                  <a:pt x="572" y="900"/>
                  <a:pt x="572" y="900"/>
                </a:cubicBezTo>
                <a:cubicBezTo>
                  <a:pt x="497" y="916"/>
                  <a:pt x="497" y="916"/>
                  <a:pt x="497" y="916"/>
                </a:cubicBezTo>
                <a:cubicBezTo>
                  <a:pt x="501" y="935"/>
                  <a:pt x="507" y="953"/>
                  <a:pt x="514" y="971"/>
                </a:cubicBezTo>
                <a:lnTo>
                  <a:pt x="593" y="937"/>
                </a:lnTo>
                <a:close/>
                <a:moveTo>
                  <a:pt x="591" y="730"/>
                </a:moveTo>
                <a:cubicBezTo>
                  <a:pt x="511" y="698"/>
                  <a:pt x="511" y="698"/>
                  <a:pt x="511" y="698"/>
                </a:cubicBezTo>
                <a:cubicBezTo>
                  <a:pt x="504" y="717"/>
                  <a:pt x="498" y="736"/>
                  <a:pt x="494" y="756"/>
                </a:cubicBezTo>
                <a:cubicBezTo>
                  <a:pt x="546" y="766"/>
                  <a:pt x="546" y="766"/>
                  <a:pt x="546" y="766"/>
                </a:cubicBezTo>
                <a:cubicBezTo>
                  <a:pt x="581" y="759"/>
                  <a:pt x="581" y="759"/>
                  <a:pt x="581" y="759"/>
                </a:cubicBezTo>
                <a:cubicBezTo>
                  <a:pt x="584" y="749"/>
                  <a:pt x="587" y="740"/>
                  <a:pt x="591" y="730"/>
                </a:cubicBezTo>
                <a:close/>
                <a:moveTo>
                  <a:pt x="595" y="719"/>
                </a:moveTo>
                <a:cubicBezTo>
                  <a:pt x="600" y="706"/>
                  <a:pt x="607" y="694"/>
                  <a:pt x="614" y="682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32" y="652"/>
                  <a:pt x="523" y="669"/>
                  <a:pt x="515" y="687"/>
                </a:cubicBezTo>
                <a:lnTo>
                  <a:pt x="595" y="719"/>
                </a:lnTo>
                <a:close/>
                <a:moveTo>
                  <a:pt x="595" y="757"/>
                </a:moveTo>
                <a:cubicBezTo>
                  <a:pt x="697" y="737"/>
                  <a:pt x="697" y="737"/>
                  <a:pt x="697" y="737"/>
                </a:cubicBezTo>
                <a:cubicBezTo>
                  <a:pt x="644" y="661"/>
                  <a:pt x="644" y="661"/>
                  <a:pt x="644" y="661"/>
                </a:cubicBezTo>
                <a:cubicBezTo>
                  <a:pt x="621" y="689"/>
                  <a:pt x="605" y="721"/>
                  <a:pt x="595" y="757"/>
                </a:cubicBezTo>
                <a:close/>
                <a:moveTo>
                  <a:pt x="703" y="731"/>
                </a:moveTo>
                <a:cubicBezTo>
                  <a:pt x="808" y="792"/>
                  <a:pt x="808" y="792"/>
                  <a:pt x="808" y="792"/>
                </a:cubicBezTo>
                <a:cubicBezTo>
                  <a:pt x="744" y="728"/>
                  <a:pt x="744" y="728"/>
                  <a:pt x="744" y="728"/>
                </a:cubicBezTo>
                <a:cubicBezTo>
                  <a:pt x="744" y="728"/>
                  <a:pt x="744" y="728"/>
                  <a:pt x="744" y="728"/>
                </a:cubicBezTo>
                <a:cubicBezTo>
                  <a:pt x="700" y="684"/>
                  <a:pt x="700" y="684"/>
                  <a:pt x="700" y="684"/>
                </a:cubicBezTo>
                <a:cubicBezTo>
                  <a:pt x="650" y="635"/>
                  <a:pt x="650" y="635"/>
                  <a:pt x="650" y="635"/>
                </a:cubicBezTo>
                <a:cubicBezTo>
                  <a:pt x="650" y="635"/>
                  <a:pt x="650" y="635"/>
                  <a:pt x="650" y="635"/>
                </a:cubicBezTo>
                <a:cubicBezTo>
                  <a:pt x="598" y="582"/>
                  <a:pt x="598" y="582"/>
                  <a:pt x="598" y="582"/>
                </a:cubicBezTo>
                <a:lnTo>
                  <a:pt x="703" y="731"/>
                </a:lnTo>
                <a:close/>
                <a:moveTo>
                  <a:pt x="643" y="528"/>
                </a:moveTo>
                <a:cubicBezTo>
                  <a:pt x="630" y="537"/>
                  <a:pt x="617" y="547"/>
                  <a:pt x="606" y="558"/>
                </a:cubicBezTo>
                <a:cubicBezTo>
                  <a:pt x="678" y="609"/>
                  <a:pt x="678" y="609"/>
                  <a:pt x="678" y="609"/>
                </a:cubicBezTo>
                <a:cubicBezTo>
                  <a:pt x="682" y="606"/>
                  <a:pt x="687" y="602"/>
                  <a:pt x="692" y="599"/>
                </a:cubicBezTo>
                <a:lnTo>
                  <a:pt x="643" y="528"/>
                </a:lnTo>
                <a:close/>
                <a:moveTo>
                  <a:pt x="701" y="592"/>
                </a:moveTo>
                <a:cubicBezTo>
                  <a:pt x="714" y="584"/>
                  <a:pt x="726" y="577"/>
                  <a:pt x="740" y="571"/>
                </a:cubicBezTo>
                <a:cubicBezTo>
                  <a:pt x="706" y="492"/>
                  <a:pt x="706" y="492"/>
                  <a:pt x="706" y="492"/>
                </a:cubicBezTo>
                <a:cubicBezTo>
                  <a:pt x="688" y="500"/>
                  <a:pt x="670" y="510"/>
                  <a:pt x="653" y="521"/>
                </a:cubicBezTo>
                <a:lnTo>
                  <a:pt x="701" y="592"/>
                </a:lnTo>
                <a:close/>
                <a:moveTo>
                  <a:pt x="763" y="669"/>
                </a:moveTo>
                <a:cubicBezTo>
                  <a:pt x="783" y="568"/>
                  <a:pt x="783" y="568"/>
                  <a:pt x="783" y="568"/>
                </a:cubicBezTo>
                <a:cubicBezTo>
                  <a:pt x="748" y="578"/>
                  <a:pt x="716" y="594"/>
                  <a:pt x="688" y="616"/>
                </a:cubicBezTo>
                <a:lnTo>
                  <a:pt x="763" y="669"/>
                </a:lnTo>
                <a:close/>
                <a:moveTo>
                  <a:pt x="786" y="554"/>
                </a:moveTo>
                <a:cubicBezTo>
                  <a:pt x="788" y="543"/>
                  <a:pt x="788" y="543"/>
                  <a:pt x="788" y="543"/>
                </a:cubicBezTo>
                <a:cubicBezTo>
                  <a:pt x="772" y="469"/>
                  <a:pt x="772" y="469"/>
                  <a:pt x="772" y="469"/>
                </a:cubicBezTo>
                <a:cubicBezTo>
                  <a:pt x="753" y="474"/>
                  <a:pt x="735" y="480"/>
                  <a:pt x="717" y="487"/>
                </a:cubicBezTo>
                <a:cubicBezTo>
                  <a:pt x="751" y="566"/>
                  <a:pt x="751" y="566"/>
                  <a:pt x="751" y="566"/>
                </a:cubicBezTo>
                <a:cubicBezTo>
                  <a:pt x="762" y="561"/>
                  <a:pt x="774" y="558"/>
                  <a:pt x="786" y="554"/>
                </a:cubicBezTo>
                <a:close/>
                <a:moveTo>
                  <a:pt x="794" y="513"/>
                </a:moveTo>
                <a:cubicBezTo>
                  <a:pt x="803" y="463"/>
                  <a:pt x="803" y="463"/>
                  <a:pt x="803" y="463"/>
                </a:cubicBezTo>
                <a:cubicBezTo>
                  <a:pt x="797" y="464"/>
                  <a:pt x="790" y="465"/>
                  <a:pt x="784" y="467"/>
                </a:cubicBezTo>
                <a:lnTo>
                  <a:pt x="794" y="513"/>
                </a:lnTo>
                <a:close/>
                <a:moveTo>
                  <a:pt x="806" y="451"/>
                </a:moveTo>
                <a:cubicBezTo>
                  <a:pt x="808" y="440"/>
                  <a:pt x="808" y="440"/>
                  <a:pt x="808" y="440"/>
                </a:cubicBezTo>
                <a:cubicBezTo>
                  <a:pt x="723" y="450"/>
                  <a:pt x="646" y="488"/>
                  <a:pt x="586" y="545"/>
                </a:cubicBezTo>
                <a:cubicBezTo>
                  <a:pt x="596" y="551"/>
                  <a:pt x="596" y="551"/>
                  <a:pt x="596" y="551"/>
                </a:cubicBezTo>
                <a:cubicBezTo>
                  <a:pt x="652" y="498"/>
                  <a:pt x="725" y="462"/>
                  <a:pt x="806" y="451"/>
                </a:cubicBezTo>
                <a:close/>
                <a:moveTo>
                  <a:pt x="586" y="578"/>
                </a:moveTo>
                <a:cubicBezTo>
                  <a:pt x="572" y="593"/>
                  <a:pt x="559" y="609"/>
                  <a:pt x="548" y="626"/>
                </a:cubicBezTo>
                <a:cubicBezTo>
                  <a:pt x="620" y="672"/>
                  <a:pt x="620" y="672"/>
                  <a:pt x="620" y="672"/>
                </a:cubicBezTo>
                <a:cubicBezTo>
                  <a:pt x="625" y="665"/>
                  <a:pt x="631" y="657"/>
                  <a:pt x="636" y="650"/>
                </a:cubicBezTo>
                <a:lnTo>
                  <a:pt x="586" y="578"/>
                </a:lnTo>
                <a:close/>
                <a:moveTo>
                  <a:pt x="578" y="568"/>
                </a:moveTo>
                <a:cubicBezTo>
                  <a:pt x="572" y="559"/>
                  <a:pt x="572" y="559"/>
                  <a:pt x="572" y="559"/>
                </a:cubicBezTo>
                <a:cubicBezTo>
                  <a:pt x="516" y="619"/>
                  <a:pt x="477" y="696"/>
                  <a:pt x="467" y="781"/>
                </a:cubicBezTo>
                <a:cubicBezTo>
                  <a:pt x="478" y="779"/>
                  <a:pt x="478" y="779"/>
                  <a:pt x="478" y="779"/>
                </a:cubicBezTo>
                <a:cubicBezTo>
                  <a:pt x="489" y="698"/>
                  <a:pt x="525" y="625"/>
                  <a:pt x="578" y="568"/>
                </a:cubicBezTo>
                <a:close/>
                <a:moveTo>
                  <a:pt x="464" y="838"/>
                </a:moveTo>
                <a:cubicBezTo>
                  <a:pt x="464" y="849"/>
                  <a:pt x="465" y="860"/>
                  <a:pt x="466" y="871"/>
                </a:cubicBezTo>
                <a:cubicBezTo>
                  <a:pt x="477" y="873"/>
                  <a:pt x="477" y="873"/>
                  <a:pt x="477" y="873"/>
                </a:cubicBezTo>
                <a:cubicBezTo>
                  <a:pt x="476" y="862"/>
                  <a:pt x="475" y="850"/>
                  <a:pt x="475" y="838"/>
                </a:cubicBezTo>
                <a:lnTo>
                  <a:pt x="464" y="838"/>
                </a:lnTo>
                <a:close/>
                <a:moveTo>
                  <a:pt x="454" y="877"/>
                </a:moveTo>
                <a:cubicBezTo>
                  <a:pt x="403" y="867"/>
                  <a:pt x="403" y="867"/>
                  <a:pt x="403" y="867"/>
                </a:cubicBezTo>
                <a:cubicBezTo>
                  <a:pt x="421" y="1089"/>
                  <a:pt x="599" y="1267"/>
                  <a:pt x="821" y="1284"/>
                </a:cubicBezTo>
                <a:cubicBezTo>
                  <a:pt x="811" y="1233"/>
                  <a:pt x="811" y="1233"/>
                  <a:pt x="811" y="1233"/>
                </a:cubicBezTo>
                <a:cubicBezTo>
                  <a:pt x="721" y="1223"/>
                  <a:pt x="640" y="1183"/>
                  <a:pt x="577" y="1123"/>
                </a:cubicBezTo>
                <a:cubicBezTo>
                  <a:pt x="537" y="1152"/>
                  <a:pt x="537" y="1152"/>
                  <a:pt x="537" y="1152"/>
                </a:cubicBezTo>
                <a:cubicBezTo>
                  <a:pt x="566" y="1112"/>
                  <a:pt x="566" y="1112"/>
                  <a:pt x="566" y="1112"/>
                </a:cubicBezTo>
                <a:cubicBezTo>
                  <a:pt x="505" y="1049"/>
                  <a:pt x="465" y="968"/>
                  <a:pt x="454" y="877"/>
                </a:cubicBezTo>
                <a:close/>
                <a:moveTo>
                  <a:pt x="827" y="849"/>
                </a:moveTo>
                <a:cubicBezTo>
                  <a:pt x="827" y="849"/>
                  <a:pt x="827" y="849"/>
                  <a:pt x="827" y="849"/>
                </a:cubicBezTo>
                <a:cubicBezTo>
                  <a:pt x="838" y="838"/>
                  <a:pt x="838" y="838"/>
                  <a:pt x="838" y="838"/>
                </a:cubicBezTo>
                <a:cubicBezTo>
                  <a:pt x="585" y="838"/>
                  <a:pt x="585" y="838"/>
                  <a:pt x="585" y="838"/>
                </a:cubicBezTo>
                <a:cubicBezTo>
                  <a:pt x="585" y="858"/>
                  <a:pt x="588" y="877"/>
                  <a:pt x="592" y="896"/>
                </a:cubicBezTo>
                <a:cubicBezTo>
                  <a:pt x="709" y="918"/>
                  <a:pt x="709" y="918"/>
                  <a:pt x="709" y="918"/>
                </a:cubicBezTo>
                <a:lnTo>
                  <a:pt x="827" y="849"/>
                </a:lnTo>
                <a:close/>
                <a:moveTo>
                  <a:pt x="842" y="804"/>
                </a:moveTo>
                <a:cubicBezTo>
                  <a:pt x="842" y="804"/>
                  <a:pt x="842" y="804"/>
                  <a:pt x="842" y="804"/>
                </a:cubicBezTo>
                <a:cubicBezTo>
                  <a:pt x="849" y="811"/>
                  <a:pt x="849" y="811"/>
                  <a:pt x="849" y="811"/>
                </a:cubicBezTo>
                <a:cubicBezTo>
                  <a:pt x="849" y="557"/>
                  <a:pt x="849" y="557"/>
                  <a:pt x="849" y="557"/>
                </a:cubicBezTo>
                <a:cubicBezTo>
                  <a:pt x="829" y="558"/>
                  <a:pt x="810" y="561"/>
                  <a:pt x="792" y="565"/>
                </a:cubicBezTo>
                <a:cubicBezTo>
                  <a:pt x="769" y="679"/>
                  <a:pt x="769" y="679"/>
                  <a:pt x="769" y="679"/>
                </a:cubicBezTo>
                <a:lnTo>
                  <a:pt x="842" y="804"/>
                </a:lnTo>
                <a:close/>
                <a:moveTo>
                  <a:pt x="849" y="545"/>
                </a:moveTo>
                <a:cubicBezTo>
                  <a:pt x="849" y="459"/>
                  <a:pt x="849" y="459"/>
                  <a:pt x="849" y="459"/>
                </a:cubicBezTo>
                <a:cubicBezTo>
                  <a:pt x="837" y="460"/>
                  <a:pt x="824" y="461"/>
                  <a:pt x="812" y="462"/>
                </a:cubicBezTo>
                <a:cubicBezTo>
                  <a:pt x="798" y="533"/>
                  <a:pt x="798" y="533"/>
                  <a:pt x="798" y="533"/>
                </a:cubicBezTo>
                <a:cubicBezTo>
                  <a:pt x="802" y="551"/>
                  <a:pt x="802" y="551"/>
                  <a:pt x="802" y="551"/>
                </a:cubicBezTo>
                <a:cubicBezTo>
                  <a:pt x="817" y="548"/>
                  <a:pt x="833" y="546"/>
                  <a:pt x="849" y="545"/>
                </a:cubicBezTo>
                <a:close/>
                <a:moveTo>
                  <a:pt x="849" y="447"/>
                </a:moveTo>
                <a:cubicBezTo>
                  <a:pt x="849" y="437"/>
                  <a:pt x="849" y="437"/>
                  <a:pt x="849" y="437"/>
                </a:cubicBezTo>
                <a:cubicBezTo>
                  <a:pt x="838" y="437"/>
                  <a:pt x="827" y="438"/>
                  <a:pt x="816" y="439"/>
                </a:cubicBezTo>
                <a:cubicBezTo>
                  <a:pt x="814" y="450"/>
                  <a:pt x="814" y="450"/>
                  <a:pt x="814" y="450"/>
                </a:cubicBezTo>
                <a:cubicBezTo>
                  <a:pt x="826" y="449"/>
                  <a:pt x="837" y="448"/>
                  <a:pt x="849" y="447"/>
                </a:cubicBezTo>
                <a:close/>
                <a:moveTo>
                  <a:pt x="820" y="376"/>
                </a:moveTo>
                <a:cubicBezTo>
                  <a:pt x="598" y="394"/>
                  <a:pt x="421" y="572"/>
                  <a:pt x="403" y="794"/>
                </a:cubicBezTo>
                <a:cubicBezTo>
                  <a:pt x="454" y="784"/>
                  <a:pt x="454" y="784"/>
                  <a:pt x="454" y="784"/>
                </a:cubicBezTo>
                <a:cubicBezTo>
                  <a:pt x="465" y="693"/>
                  <a:pt x="505" y="612"/>
                  <a:pt x="565" y="549"/>
                </a:cubicBezTo>
                <a:cubicBezTo>
                  <a:pt x="537" y="510"/>
                  <a:pt x="537" y="510"/>
                  <a:pt x="537" y="510"/>
                </a:cubicBezTo>
                <a:cubicBezTo>
                  <a:pt x="577" y="538"/>
                  <a:pt x="577" y="538"/>
                  <a:pt x="577" y="538"/>
                </a:cubicBezTo>
                <a:cubicBezTo>
                  <a:pt x="639" y="478"/>
                  <a:pt x="720" y="438"/>
                  <a:pt x="810" y="427"/>
                </a:cubicBezTo>
                <a:lnTo>
                  <a:pt x="820" y="376"/>
                </a:lnTo>
                <a:close/>
                <a:moveTo>
                  <a:pt x="402" y="838"/>
                </a:moveTo>
                <a:cubicBezTo>
                  <a:pt x="402" y="845"/>
                  <a:pt x="402" y="852"/>
                  <a:pt x="403" y="859"/>
                </a:cubicBezTo>
                <a:cubicBezTo>
                  <a:pt x="454" y="869"/>
                  <a:pt x="454" y="869"/>
                  <a:pt x="454" y="869"/>
                </a:cubicBezTo>
                <a:cubicBezTo>
                  <a:pt x="453" y="859"/>
                  <a:pt x="452" y="848"/>
                  <a:pt x="452" y="838"/>
                </a:cubicBezTo>
                <a:lnTo>
                  <a:pt x="402" y="838"/>
                </a:lnTo>
                <a:close/>
                <a:moveTo>
                  <a:pt x="851" y="222"/>
                </a:moveTo>
                <a:cubicBezTo>
                  <a:pt x="687" y="224"/>
                  <a:pt x="539" y="291"/>
                  <a:pt x="431" y="397"/>
                </a:cubicBezTo>
                <a:cubicBezTo>
                  <a:pt x="432" y="398"/>
                  <a:pt x="432" y="398"/>
                  <a:pt x="432" y="398"/>
                </a:cubicBezTo>
                <a:cubicBezTo>
                  <a:pt x="434" y="400"/>
                  <a:pt x="434" y="402"/>
                  <a:pt x="432" y="404"/>
                </a:cubicBezTo>
                <a:cubicBezTo>
                  <a:pt x="432" y="405"/>
                  <a:pt x="431" y="405"/>
                  <a:pt x="430" y="405"/>
                </a:cubicBezTo>
                <a:cubicBezTo>
                  <a:pt x="429" y="405"/>
                  <a:pt x="427" y="405"/>
                  <a:pt x="427" y="404"/>
                </a:cubicBezTo>
                <a:cubicBezTo>
                  <a:pt x="426" y="403"/>
                  <a:pt x="426" y="403"/>
                  <a:pt x="426" y="403"/>
                </a:cubicBezTo>
                <a:cubicBezTo>
                  <a:pt x="318" y="511"/>
                  <a:pt x="251" y="660"/>
                  <a:pt x="250" y="823"/>
                </a:cubicBezTo>
                <a:cubicBezTo>
                  <a:pt x="383" y="798"/>
                  <a:pt x="383" y="798"/>
                  <a:pt x="383" y="798"/>
                </a:cubicBezTo>
                <a:cubicBezTo>
                  <a:pt x="399" y="561"/>
                  <a:pt x="588" y="372"/>
                  <a:pt x="824" y="356"/>
                </a:cubicBezTo>
                <a:lnTo>
                  <a:pt x="851" y="222"/>
                </a:lnTo>
                <a:close/>
                <a:moveTo>
                  <a:pt x="675" y="223"/>
                </a:moveTo>
                <a:cubicBezTo>
                  <a:pt x="679" y="237"/>
                  <a:pt x="679" y="237"/>
                  <a:pt x="679" y="237"/>
                </a:cubicBezTo>
                <a:cubicBezTo>
                  <a:pt x="691" y="233"/>
                  <a:pt x="704" y="229"/>
                  <a:pt x="717" y="226"/>
                </a:cubicBezTo>
                <a:cubicBezTo>
                  <a:pt x="714" y="213"/>
                  <a:pt x="714" y="213"/>
                  <a:pt x="714" y="213"/>
                </a:cubicBezTo>
                <a:cubicBezTo>
                  <a:pt x="701" y="216"/>
                  <a:pt x="688" y="219"/>
                  <a:pt x="675" y="223"/>
                </a:cubicBezTo>
                <a:close/>
                <a:moveTo>
                  <a:pt x="609" y="247"/>
                </a:moveTo>
                <a:cubicBezTo>
                  <a:pt x="615" y="260"/>
                  <a:pt x="615" y="260"/>
                  <a:pt x="615" y="260"/>
                </a:cubicBezTo>
                <a:cubicBezTo>
                  <a:pt x="632" y="252"/>
                  <a:pt x="649" y="246"/>
                  <a:pt x="667" y="240"/>
                </a:cubicBezTo>
                <a:cubicBezTo>
                  <a:pt x="663" y="227"/>
                  <a:pt x="663" y="227"/>
                  <a:pt x="663" y="227"/>
                </a:cubicBezTo>
                <a:cubicBezTo>
                  <a:pt x="645" y="233"/>
                  <a:pt x="627" y="239"/>
                  <a:pt x="609" y="247"/>
                </a:cubicBezTo>
                <a:close/>
                <a:moveTo>
                  <a:pt x="569" y="266"/>
                </a:moveTo>
                <a:cubicBezTo>
                  <a:pt x="575" y="278"/>
                  <a:pt x="575" y="278"/>
                  <a:pt x="575" y="278"/>
                </a:cubicBezTo>
                <a:cubicBezTo>
                  <a:pt x="585" y="273"/>
                  <a:pt x="594" y="269"/>
                  <a:pt x="604" y="264"/>
                </a:cubicBezTo>
                <a:cubicBezTo>
                  <a:pt x="598" y="252"/>
                  <a:pt x="598" y="252"/>
                  <a:pt x="598" y="252"/>
                </a:cubicBezTo>
                <a:cubicBezTo>
                  <a:pt x="588" y="256"/>
                  <a:pt x="578" y="261"/>
                  <a:pt x="569" y="266"/>
                </a:cubicBezTo>
                <a:close/>
                <a:moveTo>
                  <a:pt x="509" y="301"/>
                </a:moveTo>
                <a:cubicBezTo>
                  <a:pt x="517" y="313"/>
                  <a:pt x="517" y="313"/>
                  <a:pt x="517" y="313"/>
                </a:cubicBezTo>
                <a:cubicBezTo>
                  <a:pt x="532" y="302"/>
                  <a:pt x="548" y="293"/>
                  <a:pt x="564" y="284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41" y="281"/>
                  <a:pt x="525" y="290"/>
                  <a:pt x="509" y="301"/>
                </a:cubicBezTo>
                <a:close/>
                <a:moveTo>
                  <a:pt x="466" y="332"/>
                </a:moveTo>
                <a:cubicBezTo>
                  <a:pt x="474" y="343"/>
                  <a:pt x="474" y="343"/>
                  <a:pt x="474" y="343"/>
                </a:cubicBezTo>
                <a:cubicBezTo>
                  <a:pt x="485" y="335"/>
                  <a:pt x="496" y="327"/>
                  <a:pt x="507" y="319"/>
                </a:cubicBezTo>
                <a:cubicBezTo>
                  <a:pt x="499" y="308"/>
                  <a:pt x="499" y="308"/>
                  <a:pt x="499" y="308"/>
                </a:cubicBezTo>
                <a:cubicBezTo>
                  <a:pt x="488" y="316"/>
                  <a:pt x="476" y="324"/>
                  <a:pt x="466" y="332"/>
                </a:cubicBezTo>
                <a:close/>
                <a:moveTo>
                  <a:pt x="414" y="378"/>
                </a:moveTo>
                <a:cubicBezTo>
                  <a:pt x="424" y="388"/>
                  <a:pt x="424" y="388"/>
                  <a:pt x="424" y="388"/>
                </a:cubicBezTo>
                <a:cubicBezTo>
                  <a:pt x="437" y="375"/>
                  <a:pt x="451" y="362"/>
                  <a:pt x="465" y="351"/>
                </a:cubicBezTo>
                <a:cubicBezTo>
                  <a:pt x="456" y="340"/>
                  <a:pt x="456" y="340"/>
                  <a:pt x="456" y="340"/>
                </a:cubicBezTo>
                <a:cubicBezTo>
                  <a:pt x="442" y="352"/>
                  <a:pt x="427" y="365"/>
                  <a:pt x="414" y="378"/>
                </a:cubicBezTo>
                <a:close/>
                <a:moveTo>
                  <a:pt x="367" y="429"/>
                </a:moveTo>
                <a:cubicBezTo>
                  <a:pt x="378" y="437"/>
                  <a:pt x="378" y="437"/>
                  <a:pt x="378" y="437"/>
                </a:cubicBezTo>
                <a:cubicBezTo>
                  <a:pt x="390" y="423"/>
                  <a:pt x="402" y="409"/>
                  <a:pt x="415" y="396"/>
                </a:cubicBezTo>
                <a:cubicBezTo>
                  <a:pt x="405" y="386"/>
                  <a:pt x="405" y="386"/>
                  <a:pt x="405" y="386"/>
                </a:cubicBezTo>
                <a:cubicBezTo>
                  <a:pt x="392" y="400"/>
                  <a:pt x="379" y="414"/>
                  <a:pt x="367" y="429"/>
                </a:cubicBezTo>
                <a:close/>
                <a:moveTo>
                  <a:pt x="326" y="485"/>
                </a:moveTo>
                <a:cubicBezTo>
                  <a:pt x="338" y="492"/>
                  <a:pt x="338" y="492"/>
                  <a:pt x="338" y="492"/>
                </a:cubicBezTo>
                <a:cubicBezTo>
                  <a:pt x="348" y="477"/>
                  <a:pt x="359" y="461"/>
                  <a:pt x="371" y="447"/>
                </a:cubicBezTo>
                <a:cubicBezTo>
                  <a:pt x="360" y="438"/>
                  <a:pt x="360" y="438"/>
                  <a:pt x="360" y="438"/>
                </a:cubicBezTo>
                <a:cubicBezTo>
                  <a:pt x="348" y="453"/>
                  <a:pt x="337" y="469"/>
                  <a:pt x="326" y="485"/>
                </a:cubicBezTo>
                <a:close/>
                <a:moveTo>
                  <a:pt x="299" y="530"/>
                </a:moveTo>
                <a:cubicBezTo>
                  <a:pt x="311" y="537"/>
                  <a:pt x="311" y="537"/>
                  <a:pt x="311" y="537"/>
                </a:cubicBezTo>
                <a:cubicBezTo>
                  <a:pt x="318" y="525"/>
                  <a:pt x="324" y="514"/>
                  <a:pt x="332" y="502"/>
                </a:cubicBezTo>
                <a:cubicBezTo>
                  <a:pt x="320" y="495"/>
                  <a:pt x="320" y="495"/>
                  <a:pt x="320" y="495"/>
                </a:cubicBezTo>
                <a:cubicBezTo>
                  <a:pt x="312" y="506"/>
                  <a:pt x="306" y="518"/>
                  <a:pt x="299" y="530"/>
                </a:cubicBezTo>
                <a:close/>
                <a:moveTo>
                  <a:pt x="270" y="593"/>
                </a:moveTo>
                <a:cubicBezTo>
                  <a:pt x="283" y="598"/>
                  <a:pt x="283" y="598"/>
                  <a:pt x="283" y="598"/>
                </a:cubicBezTo>
                <a:cubicBezTo>
                  <a:pt x="290" y="581"/>
                  <a:pt x="297" y="564"/>
                  <a:pt x="306" y="547"/>
                </a:cubicBezTo>
                <a:cubicBezTo>
                  <a:pt x="293" y="541"/>
                  <a:pt x="293" y="541"/>
                  <a:pt x="293" y="541"/>
                </a:cubicBezTo>
                <a:cubicBezTo>
                  <a:pt x="285" y="558"/>
                  <a:pt x="277" y="575"/>
                  <a:pt x="270" y="593"/>
                </a:cubicBezTo>
                <a:close/>
                <a:moveTo>
                  <a:pt x="254" y="635"/>
                </a:moveTo>
                <a:cubicBezTo>
                  <a:pt x="268" y="640"/>
                  <a:pt x="268" y="640"/>
                  <a:pt x="268" y="640"/>
                </a:cubicBezTo>
                <a:cubicBezTo>
                  <a:pt x="271" y="629"/>
                  <a:pt x="274" y="619"/>
                  <a:pt x="278" y="609"/>
                </a:cubicBezTo>
                <a:cubicBezTo>
                  <a:pt x="265" y="604"/>
                  <a:pt x="265" y="604"/>
                  <a:pt x="265" y="604"/>
                </a:cubicBezTo>
                <a:cubicBezTo>
                  <a:pt x="261" y="614"/>
                  <a:pt x="258" y="625"/>
                  <a:pt x="254" y="635"/>
                </a:cubicBezTo>
                <a:close/>
                <a:moveTo>
                  <a:pt x="236" y="702"/>
                </a:moveTo>
                <a:cubicBezTo>
                  <a:pt x="250" y="705"/>
                  <a:pt x="250" y="705"/>
                  <a:pt x="250" y="705"/>
                </a:cubicBezTo>
                <a:cubicBezTo>
                  <a:pt x="254" y="687"/>
                  <a:pt x="259" y="669"/>
                  <a:pt x="264" y="651"/>
                </a:cubicBezTo>
                <a:cubicBezTo>
                  <a:pt x="251" y="647"/>
                  <a:pt x="251" y="647"/>
                  <a:pt x="251" y="647"/>
                </a:cubicBezTo>
                <a:cubicBezTo>
                  <a:pt x="245" y="665"/>
                  <a:pt x="240" y="684"/>
                  <a:pt x="236" y="702"/>
                </a:cubicBezTo>
                <a:close/>
                <a:moveTo>
                  <a:pt x="228" y="755"/>
                </a:moveTo>
                <a:cubicBezTo>
                  <a:pt x="242" y="756"/>
                  <a:pt x="242" y="756"/>
                  <a:pt x="242" y="756"/>
                </a:cubicBezTo>
                <a:cubicBezTo>
                  <a:pt x="243" y="743"/>
                  <a:pt x="245" y="730"/>
                  <a:pt x="248" y="717"/>
                </a:cubicBezTo>
                <a:cubicBezTo>
                  <a:pt x="234" y="714"/>
                  <a:pt x="234" y="714"/>
                  <a:pt x="234" y="714"/>
                </a:cubicBezTo>
                <a:cubicBezTo>
                  <a:pt x="232" y="728"/>
                  <a:pt x="230" y="741"/>
                  <a:pt x="228" y="755"/>
                </a:cubicBezTo>
                <a:close/>
                <a:moveTo>
                  <a:pt x="224" y="824"/>
                </a:moveTo>
                <a:cubicBezTo>
                  <a:pt x="238" y="824"/>
                  <a:pt x="238" y="824"/>
                  <a:pt x="238" y="824"/>
                </a:cubicBezTo>
                <a:cubicBezTo>
                  <a:pt x="238" y="805"/>
                  <a:pt x="239" y="787"/>
                  <a:pt x="241" y="768"/>
                </a:cubicBezTo>
                <a:cubicBezTo>
                  <a:pt x="227" y="767"/>
                  <a:pt x="227" y="767"/>
                  <a:pt x="227" y="767"/>
                </a:cubicBezTo>
                <a:cubicBezTo>
                  <a:pt x="225" y="786"/>
                  <a:pt x="224" y="805"/>
                  <a:pt x="224" y="824"/>
                </a:cubicBezTo>
                <a:close/>
                <a:moveTo>
                  <a:pt x="227" y="893"/>
                </a:moveTo>
                <a:cubicBezTo>
                  <a:pt x="241" y="891"/>
                  <a:pt x="241" y="891"/>
                  <a:pt x="241" y="891"/>
                </a:cubicBezTo>
                <a:cubicBezTo>
                  <a:pt x="239" y="873"/>
                  <a:pt x="238" y="855"/>
                  <a:pt x="238" y="836"/>
                </a:cubicBezTo>
                <a:cubicBezTo>
                  <a:pt x="224" y="836"/>
                  <a:pt x="224" y="836"/>
                  <a:pt x="224" y="836"/>
                </a:cubicBezTo>
                <a:cubicBezTo>
                  <a:pt x="224" y="855"/>
                  <a:pt x="225" y="874"/>
                  <a:pt x="227" y="893"/>
                </a:cubicBezTo>
                <a:close/>
                <a:moveTo>
                  <a:pt x="237" y="961"/>
                </a:moveTo>
                <a:cubicBezTo>
                  <a:pt x="251" y="958"/>
                  <a:pt x="251" y="958"/>
                  <a:pt x="251" y="958"/>
                </a:cubicBezTo>
                <a:cubicBezTo>
                  <a:pt x="247" y="940"/>
                  <a:pt x="244" y="922"/>
                  <a:pt x="242" y="903"/>
                </a:cubicBezTo>
                <a:cubicBezTo>
                  <a:pt x="228" y="905"/>
                  <a:pt x="228" y="905"/>
                  <a:pt x="228" y="905"/>
                </a:cubicBezTo>
                <a:cubicBezTo>
                  <a:pt x="230" y="924"/>
                  <a:pt x="233" y="943"/>
                  <a:pt x="237" y="961"/>
                </a:cubicBezTo>
                <a:close/>
                <a:moveTo>
                  <a:pt x="250" y="1013"/>
                </a:moveTo>
                <a:cubicBezTo>
                  <a:pt x="264" y="1009"/>
                  <a:pt x="264" y="1009"/>
                  <a:pt x="264" y="1009"/>
                </a:cubicBezTo>
                <a:cubicBezTo>
                  <a:pt x="260" y="996"/>
                  <a:pt x="256" y="983"/>
                  <a:pt x="253" y="970"/>
                </a:cubicBezTo>
                <a:cubicBezTo>
                  <a:pt x="240" y="973"/>
                  <a:pt x="240" y="973"/>
                  <a:pt x="240" y="973"/>
                </a:cubicBezTo>
                <a:cubicBezTo>
                  <a:pt x="243" y="987"/>
                  <a:pt x="246" y="1000"/>
                  <a:pt x="250" y="1013"/>
                </a:cubicBezTo>
                <a:close/>
                <a:moveTo>
                  <a:pt x="274" y="1078"/>
                </a:moveTo>
                <a:cubicBezTo>
                  <a:pt x="287" y="1073"/>
                  <a:pt x="287" y="1073"/>
                  <a:pt x="287" y="1073"/>
                </a:cubicBezTo>
                <a:cubicBezTo>
                  <a:pt x="280" y="1055"/>
                  <a:pt x="273" y="1038"/>
                  <a:pt x="267" y="1020"/>
                </a:cubicBezTo>
                <a:cubicBezTo>
                  <a:pt x="254" y="1024"/>
                  <a:pt x="254" y="1024"/>
                  <a:pt x="254" y="1024"/>
                </a:cubicBezTo>
                <a:cubicBezTo>
                  <a:pt x="260" y="1043"/>
                  <a:pt x="267" y="1061"/>
                  <a:pt x="274" y="1078"/>
                </a:cubicBezTo>
                <a:close/>
                <a:moveTo>
                  <a:pt x="293" y="1119"/>
                </a:moveTo>
                <a:cubicBezTo>
                  <a:pt x="306" y="1112"/>
                  <a:pt x="306" y="1112"/>
                  <a:pt x="306" y="1112"/>
                </a:cubicBezTo>
                <a:cubicBezTo>
                  <a:pt x="301" y="1103"/>
                  <a:pt x="296" y="1093"/>
                  <a:pt x="292" y="1084"/>
                </a:cubicBezTo>
                <a:cubicBezTo>
                  <a:pt x="279" y="1089"/>
                  <a:pt x="279" y="1089"/>
                  <a:pt x="279" y="1089"/>
                </a:cubicBezTo>
                <a:cubicBezTo>
                  <a:pt x="283" y="1099"/>
                  <a:pt x="288" y="1109"/>
                  <a:pt x="293" y="1119"/>
                </a:cubicBezTo>
                <a:close/>
                <a:moveTo>
                  <a:pt x="328" y="1179"/>
                </a:moveTo>
                <a:cubicBezTo>
                  <a:pt x="340" y="1171"/>
                  <a:pt x="340" y="1171"/>
                  <a:pt x="340" y="1171"/>
                </a:cubicBezTo>
                <a:cubicBezTo>
                  <a:pt x="330" y="1155"/>
                  <a:pt x="320" y="1139"/>
                  <a:pt x="311" y="1123"/>
                </a:cubicBezTo>
                <a:cubicBezTo>
                  <a:pt x="299" y="1129"/>
                  <a:pt x="299" y="1129"/>
                  <a:pt x="299" y="1129"/>
                </a:cubicBezTo>
                <a:cubicBezTo>
                  <a:pt x="308" y="1146"/>
                  <a:pt x="318" y="1163"/>
                  <a:pt x="328" y="1179"/>
                </a:cubicBezTo>
                <a:close/>
                <a:moveTo>
                  <a:pt x="359" y="1222"/>
                </a:moveTo>
                <a:cubicBezTo>
                  <a:pt x="370" y="1213"/>
                  <a:pt x="370" y="1213"/>
                  <a:pt x="370" y="1213"/>
                </a:cubicBezTo>
                <a:cubicBezTo>
                  <a:pt x="362" y="1203"/>
                  <a:pt x="354" y="1192"/>
                  <a:pt x="347" y="1181"/>
                </a:cubicBezTo>
                <a:cubicBezTo>
                  <a:pt x="335" y="1189"/>
                  <a:pt x="335" y="1189"/>
                  <a:pt x="335" y="1189"/>
                </a:cubicBezTo>
                <a:cubicBezTo>
                  <a:pt x="343" y="1200"/>
                  <a:pt x="351" y="1211"/>
                  <a:pt x="359" y="1222"/>
                </a:cubicBezTo>
                <a:close/>
                <a:moveTo>
                  <a:pt x="405" y="1274"/>
                </a:moveTo>
                <a:cubicBezTo>
                  <a:pt x="415" y="1264"/>
                  <a:pt x="415" y="1264"/>
                  <a:pt x="415" y="1264"/>
                </a:cubicBezTo>
                <a:cubicBezTo>
                  <a:pt x="402" y="1251"/>
                  <a:pt x="390" y="1237"/>
                  <a:pt x="378" y="1222"/>
                </a:cubicBezTo>
                <a:cubicBezTo>
                  <a:pt x="367" y="1231"/>
                  <a:pt x="367" y="1231"/>
                  <a:pt x="367" y="1231"/>
                </a:cubicBezTo>
                <a:cubicBezTo>
                  <a:pt x="379" y="1246"/>
                  <a:pt x="392" y="1260"/>
                  <a:pt x="405" y="1274"/>
                </a:cubicBezTo>
                <a:close/>
                <a:moveTo>
                  <a:pt x="465" y="1309"/>
                </a:moveTo>
                <a:cubicBezTo>
                  <a:pt x="451" y="1298"/>
                  <a:pt x="437" y="1286"/>
                  <a:pt x="424" y="1273"/>
                </a:cubicBezTo>
                <a:cubicBezTo>
                  <a:pt x="420" y="1278"/>
                  <a:pt x="420" y="1278"/>
                  <a:pt x="420" y="1278"/>
                </a:cubicBezTo>
                <a:cubicBezTo>
                  <a:pt x="419" y="1279"/>
                  <a:pt x="418" y="1279"/>
                  <a:pt x="417" y="1279"/>
                </a:cubicBezTo>
                <a:cubicBezTo>
                  <a:pt x="414" y="1282"/>
                  <a:pt x="414" y="1282"/>
                  <a:pt x="414" y="1282"/>
                </a:cubicBezTo>
                <a:cubicBezTo>
                  <a:pt x="427" y="1296"/>
                  <a:pt x="441" y="1308"/>
                  <a:pt x="456" y="1320"/>
                </a:cubicBezTo>
                <a:lnTo>
                  <a:pt x="465" y="1309"/>
                </a:lnTo>
                <a:close/>
                <a:moveTo>
                  <a:pt x="519" y="1349"/>
                </a:moveTo>
                <a:cubicBezTo>
                  <a:pt x="504" y="1339"/>
                  <a:pt x="489" y="1328"/>
                  <a:pt x="474" y="1317"/>
                </a:cubicBezTo>
                <a:cubicBezTo>
                  <a:pt x="465" y="1328"/>
                  <a:pt x="465" y="1328"/>
                  <a:pt x="465" y="1328"/>
                </a:cubicBezTo>
                <a:cubicBezTo>
                  <a:pt x="480" y="1340"/>
                  <a:pt x="496" y="1351"/>
                  <a:pt x="512" y="1361"/>
                </a:cubicBezTo>
                <a:lnTo>
                  <a:pt x="519" y="1349"/>
                </a:lnTo>
                <a:close/>
                <a:moveTo>
                  <a:pt x="564" y="1376"/>
                </a:moveTo>
                <a:cubicBezTo>
                  <a:pt x="552" y="1370"/>
                  <a:pt x="541" y="1363"/>
                  <a:pt x="529" y="1356"/>
                </a:cubicBezTo>
                <a:cubicBezTo>
                  <a:pt x="522" y="1368"/>
                  <a:pt x="522" y="1368"/>
                  <a:pt x="522" y="1368"/>
                </a:cubicBezTo>
                <a:cubicBezTo>
                  <a:pt x="534" y="1375"/>
                  <a:pt x="545" y="1382"/>
                  <a:pt x="558" y="1388"/>
                </a:cubicBezTo>
                <a:lnTo>
                  <a:pt x="564" y="1376"/>
                </a:lnTo>
                <a:close/>
                <a:moveTo>
                  <a:pt x="625" y="1405"/>
                </a:moveTo>
                <a:cubicBezTo>
                  <a:pt x="608" y="1398"/>
                  <a:pt x="591" y="1390"/>
                  <a:pt x="575" y="1382"/>
                </a:cubicBezTo>
                <a:cubicBezTo>
                  <a:pt x="568" y="1394"/>
                  <a:pt x="568" y="1394"/>
                  <a:pt x="568" y="1394"/>
                </a:cubicBezTo>
                <a:cubicBezTo>
                  <a:pt x="585" y="1403"/>
                  <a:pt x="602" y="1411"/>
                  <a:pt x="620" y="1418"/>
                </a:cubicBezTo>
                <a:lnTo>
                  <a:pt x="625" y="1405"/>
                </a:lnTo>
                <a:close/>
                <a:moveTo>
                  <a:pt x="667" y="1420"/>
                </a:moveTo>
                <a:cubicBezTo>
                  <a:pt x="657" y="1417"/>
                  <a:pt x="647" y="1413"/>
                  <a:pt x="637" y="1409"/>
                </a:cubicBezTo>
                <a:cubicBezTo>
                  <a:pt x="631" y="1422"/>
                  <a:pt x="631" y="1422"/>
                  <a:pt x="631" y="1422"/>
                </a:cubicBezTo>
                <a:cubicBezTo>
                  <a:pt x="642" y="1426"/>
                  <a:pt x="652" y="1430"/>
                  <a:pt x="663" y="1433"/>
                </a:cubicBezTo>
                <a:lnTo>
                  <a:pt x="667" y="1420"/>
                </a:lnTo>
                <a:close/>
                <a:moveTo>
                  <a:pt x="732" y="1437"/>
                </a:moveTo>
                <a:cubicBezTo>
                  <a:pt x="714" y="1434"/>
                  <a:pt x="696" y="1429"/>
                  <a:pt x="678" y="1424"/>
                </a:cubicBezTo>
                <a:cubicBezTo>
                  <a:pt x="674" y="1437"/>
                  <a:pt x="674" y="1437"/>
                  <a:pt x="674" y="1437"/>
                </a:cubicBezTo>
                <a:cubicBezTo>
                  <a:pt x="692" y="1442"/>
                  <a:pt x="711" y="1447"/>
                  <a:pt x="730" y="1451"/>
                </a:cubicBezTo>
                <a:lnTo>
                  <a:pt x="732" y="1437"/>
                </a:lnTo>
                <a:close/>
                <a:moveTo>
                  <a:pt x="784" y="1446"/>
                </a:moveTo>
                <a:cubicBezTo>
                  <a:pt x="770" y="1444"/>
                  <a:pt x="757" y="1442"/>
                  <a:pt x="744" y="1440"/>
                </a:cubicBezTo>
                <a:cubicBezTo>
                  <a:pt x="741" y="1453"/>
                  <a:pt x="741" y="1453"/>
                  <a:pt x="741" y="1453"/>
                </a:cubicBezTo>
                <a:cubicBezTo>
                  <a:pt x="755" y="1456"/>
                  <a:pt x="768" y="1458"/>
                  <a:pt x="782" y="1459"/>
                </a:cubicBezTo>
                <a:lnTo>
                  <a:pt x="784" y="1446"/>
                </a:lnTo>
                <a:close/>
                <a:moveTo>
                  <a:pt x="851" y="1450"/>
                </a:moveTo>
                <a:cubicBezTo>
                  <a:pt x="833" y="1450"/>
                  <a:pt x="814" y="1449"/>
                  <a:pt x="796" y="1447"/>
                </a:cubicBezTo>
                <a:cubicBezTo>
                  <a:pt x="794" y="1461"/>
                  <a:pt x="794" y="1461"/>
                  <a:pt x="794" y="1461"/>
                </a:cubicBezTo>
                <a:cubicBezTo>
                  <a:pt x="813" y="1463"/>
                  <a:pt x="832" y="1464"/>
                  <a:pt x="851" y="1464"/>
                </a:cubicBezTo>
                <a:lnTo>
                  <a:pt x="851" y="1450"/>
                </a:lnTo>
                <a:close/>
                <a:moveTo>
                  <a:pt x="851" y="196"/>
                </a:moveTo>
                <a:cubicBezTo>
                  <a:pt x="832" y="197"/>
                  <a:pt x="813" y="198"/>
                  <a:pt x="795" y="199"/>
                </a:cubicBezTo>
                <a:cubicBezTo>
                  <a:pt x="796" y="213"/>
                  <a:pt x="796" y="213"/>
                  <a:pt x="796" y="213"/>
                </a:cubicBezTo>
                <a:cubicBezTo>
                  <a:pt x="814" y="211"/>
                  <a:pt x="833" y="211"/>
                  <a:pt x="851" y="210"/>
                </a:cubicBezTo>
                <a:lnTo>
                  <a:pt x="851" y="196"/>
                </a:lnTo>
                <a:close/>
                <a:moveTo>
                  <a:pt x="1488" y="767"/>
                </a:moveTo>
                <a:cubicBezTo>
                  <a:pt x="1474" y="769"/>
                  <a:pt x="1474" y="769"/>
                  <a:pt x="1474" y="769"/>
                </a:cubicBezTo>
                <a:cubicBezTo>
                  <a:pt x="1476" y="787"/>
                  <a:pt x="1477" y="805"/>
                  <a:pt x="1477" y="824"/>
                </a:cubicBezTo>
                <a:cubicBezTo>
                  <a:pt x="1491" y="824"/>
                  <a:pt x="1491" y="824"/>
                  <a:pt x="1491" y="824"/>
                </a:cubicBezTo>
                <a:cubicBezTo>
                  <a:pt x="1491" y="805"/>
                  <a:pt x="1490" y="786"/>
                  <a:pt x="1488" y="767"/>
                </a:cubicBezTo>
                <a:close/>
                <a:moveTo>
                  <a:pt x="1477" y="699"/>
                </a:moveTo>
                <a:cubicBezTo>
                  <a:pt x="1464" y="702"/>
                  <a:pt x="1464" y="702"/>
                  <a:pt x="1464" y="702"/>
                </a:cubicBezTo>
                <a:cubicBezTo>
                  <a:pt x="1468" y="720"/>
                  <a:pt x="1471" y="738"/>
                  <a:pt x="1473" y="757"/>
                </a:cubicBezTo>
                <a:cubicBezTo>
                  <a:pt x="1487" y="755"/>
                  <a:pt x="1487" y="755"/>
                  <a:pt x="1487" y="755"/>
                </a:cubicBezTo>
                <a:cubicBezTo>
                  <a:pt x="1485" y="736"/>
                  <a:pt x="1481" y="717"/>
                  <a:pt x="1477" y="699"/>
                </a:cubicBezTo>
                <a:close/>
                <a:moveTo>
                  <a:pt x="1136" y="1092"/>
                </a:moveTo>
                <a:cubicBezTo>
                  <a:pt x="1143" y="1101"/>
                  <a:pt x="1143" y="1101"/>
                  <a:pt x="1143" y="1101"/>
                </a:cubicBezTo>
                <a:cubicBezTo>
                  <a:pt x="1199" y="1041"/>
                  <a:pt x="1237" y="965"/>
                  <a:pt x="1248" y="879"/>
                </a:cubicBezTo>
                <a:cubicBezTo>
                  <a:pt x="1237" y="882"/>
                  <a:pt x="1237" y="882"/>
                  <a:pt x="1237" y="882"/>
                </a:cubicBezTo>
                <a:cubicBezTo>
                  <a:pt x="1226" y="962"/>
                  <a:pt x="1190" y="1035"/>
                  <a:pt x="1136" y="1092"/>
                </a:cubicBezTo>
                <a:close/>
                <a:moveTo>
                  <a:pt x="1166" y="1036"/>
                </a:moveTo>
                <a:cubicBezTo>
                  <a:pt x="1093" y="989"/>
                  <a:pt x="1093" y="989"/>
                  <a:pt x="1093" y="989"/>
                </a:cubicBezTo>
                <a:cubicBezTo>
                  <a:pt x="1089" y="996"/>
                  <a:pt x="1084" y="1003"/>
                  <a:pt x="1078" y="1009"/>
                </a:cubicBezTo>
                <a:cubicBezTo>
                  <a:pt x="1129" y="1082"/>
                  <a:pt x="1129" y="1082"/>
                  <a:pt x="1129" y="1082"/>
                </a:cubicBezTo>
                <a:cubicBezTo>
                  <a:pt x="1143" y="1067"/>
                  <a:pt x="1155" y="1052"/>
                  <a:pt x="1166" y="1036"/>
                </a:cubicBezTo>
                <a:close/>
                <a:moveTo>
                  <a:pt x="1157" y="772"/>
                </a:moveTo>
                <a:cubicBezTo>
                  <a:pt x="1137" y="776"/>
                  <a:pt x="1137" y="776"/>
                  <a:pt x="1137" y="776"/>
                </a:cubicBezTo>
                <a:cubicBezTo>
                  <a:pt x="1140" y="791"/>
                  <a:pt x="1142" y="806"/>
                  <a:pt x="1142" y="822"/>
                </a:cubicBezTo>
                <a:cubicBezTo>
                  <a:pt x="1228" y="822"/>
                  <a:pt x="1228" y="822"/>
                  <a:pt x="1228" y="822"/>
                </a:cubicBezTo>
                <a:cubicBezTo>
                  <a:pt x="1228" y="810"/>
                  <a:pt x="1227" y="797"/>
                  <a:pt x="1225" y="785"/>
                </a:cubicBezTo>
                <a:lnTo>
                  <a:pt x="1157" y="772"/>
                </a:lnTo>
                <a:close/>
                <a:moveTo>
                  <a:pt x="1224" y="777"/>
                </a:moveTo>
                <a:cubicBezTo>
                  <a:pt x="1223" y="770"/>
                  <a:pt x="1222" y="764"/>
                  <a:pt x="1221" y="757"/>
                </a:cubicBezTo>
                <a:cubicBezTo>
                  <a:pt x="1177" y="767"/>
                  <a:pt x="1177" y="767"/>
                  <a:pt x="1177" y="767"/>
                </a:cubicBezTo>
                <a:lnTo>
                  <a:pt x="1224" y="777"/>
                </a:lnTo>
                <a:close/>
                <a:moveTo>
                  <a:pt x="1197" y="889"/>
                </a:moveTo>
                <a:cubicBezTo>
                  <a:pt x="1223" y="894"/>
                  <a:pt x="1223" y="894"/>
                  <a:pt x="1223" y="894"/>
                </a:cubicBezTo>
                <a:cubicBezTo>
                  <a:pt x="1223" y="891"/>
                  <a:pt x="1224" y="887"/>
                  <a:pt x="1224" y="884"/>
                </a:cubicBezTo>
                <a:lnTo>
                  <a:pt x="1197" y="889"/>
                </a:lnTo>
                <a:close/>
                <a:moveTo>
                  <a:pt x="1251" y="822"/>
                </a:moveTo>
                <a:cubicBezTo>
                  <a:pt x="1251" y="811"/>
                  <a:pt x="1250" y="800"/>
                  <a:pt x="1249" y="789"/>
                </a:cubicBezTo>
                <a:cubicBezTo>
                  <a:pt x="1238" y="787"/>
                  <a:pt x="1238" y="787"/>
                  <a:pt x="1238" y="787"/>
                </a:cubicBezTo>
                <a:cubicBezTo>
                  <a:pt x="1239" y="799"/>
                  <a:pt x="1240" y="810"/>
                  <a:pt x="1240" y="822"/>
                </a:cubicBezTo>
                <a:lnTo>
                  <a:pt x="1251" y="822"/>
                </a:lnTo>
                <a:close/>
                <a:moveTo>
                  <a:pt x="1248" y="781"/>
                </a:moveTo>
                <a:cubicBezTo>
                  <a:pt x="1237" y="696"/>
                  <a:pt x="1199" y="619"/>
                  <a:pt x="1143" y="560"/>
                </a:cubicBezTo>
                <a:cubicBezTo>
                  <a:pt x="1137" y="569"/>
                  <a:pt x="1137" y="569"/>
                  <a:pt x="1137" y="569"/>
                </a:cubicBezTo>
                <a:cubicBezTo>
                  <a:pt x="1190" y="626"/>
                  <a:pt x="1226" y="698"/>
                  <a:pt x="1237" y="779"/>
                </a:cubicBezTo>
                <a:lnTo>
                  <a:pt x="1248" y="781"/>
                </a:lnTo>
                <a:close/>
                <a:moveTo>
                  <a:pt x="1130" y="579"/>
                </a:moveTo>
                <a:cubicBezTo>
                  <a:pt x="1079" y="651"/>
                  <a:pt x="1079" y="651"/>
                  <a:pt x="1079" y="651"/>
                </a:cubicBezTo>
                <a:cubicBezTo>
                  <a:pt x="1083" y="656"/>
                  <a:pt x="1086" y="661"/>
                  <a:pt x="1090" y="665"/>
                </a:cubicBezTo>
                <a:cubicBezTo>
                  <a:pt x="1161" y="617"/>
                  <a:pt x="1161" y="617"/>
                  <a:pt x="1161" y="617"/>
                </a:cubicBezTo>
                <a:cubicBezTo>
                  <a:pt x="1151" y="604"/>
                  <a:pt x="1141" y="591"/>
                  <a:pt x="1130" y="579"/>
                </a:cubicBezTo>
                <a:close/>
                <a:moveTo>
                  <a:pt x="990" y="484"/>
                </a:moveTo>
                <a:cubicBezTo>
                  <a:pt x="972" y="477"/>
                  <a:pt x="952" y="471"/>
                  <a:pt x="932" y="467"/>
                </a:cubicBezTo>
                <a:cubicBezTo>
                  <a:pt x="922" y="520"/>
                  <a:pt x="922" y="520"/>
                  <a:pt x="922" y="520"/>
                </a:cubicBezTo>
                <a:cubicBezTo>
                  <a:pt x="929" y="554"/>
                  <a:pt x="929" y="554"/>
                  <a:pt x="929" y="554"/>
                </a:cubicBezTo>
                <a:cubicBezTo>
                  <a:pt x="939" y="557"/>
                  <a:pt x="949" y="560"/>
                  <a:pt x="958" y="564"/>
                </a:cubicBezTo>
                <a:lnTo>
                  <a:pt x="990" y="484"/>
                </a:lnTo>
                <a:close/>
                <a:moveTo>
                  <a:pt x="970" y="568"/>
                </a:moveTo>
                <a:cubicBezTo>
                  <a:pt x="982" y="574"/>
                  <a:pt x="995" y="580"/>
                  <a:pt x="1006" y="587"/>
                </a:cubicBezTo>
                <a:cubicBezTo>
                  <a:pt x="1053" y="515"/>
                  <a:pt x="1053" y="515"/>
                  <a:pt x="1053" y="515"/>
                </a:cubicBezTo>
                <a:cubicBezTo>
                  <a:pt x="1036" y="505"/>
                  <a:pt x="1019" y="496"/>
                  <a:pt x="1002" y="489"/>
                </a:cubicBezTo>
                <a:lnTo>
                  <a:pt x="970" y="568"/>
                </a:lnTo>
                <a:close/>
                <a:moveTo>
                  <a:pt x="931" y="568"/>
                </a:moveTo>
                <a:cubicBezTo>
                  <a:pt x="952" y="671"/>
                  <a:pt x="952" y="671"/>
                  <a:pt x="952" y="671"/>
                </a:cubicBezTo>
                <a:cubicBezTo>
                  <a:pt x="952" y="670"/>
                  <a:pt x="952" y="670"/>
                  <a:pt x="952" y="670"/>
                </a:cubicBezTo>
                <a:cubicBezTo>
                  <a:pt x="1027" y="617"/>
                  <a:pt x="1027" y="617"/>
                  <a:pt x="1027" y="617"/>
                </a:cubicBezTo>
                <a:cubicBezTo>
                  <a:pt x="999" y="595"/>
                  <a:pt x="967" y="578"/>
                  <a:pt x="931" y="568"/>
                </a:cubicBezTo>
                <a:close/>
                <a:moveTo>
                  <a:pt x="1038" y="610"/>
                </a:moveTo>
                <a:cubicBezTo>
                  <a:pt x="1110" y="559"/>
                  <a:pt x="1110" y="559"/>
                  <a:pt x="1110" y="559"/>
                </a:cubicBezTo>
                <a:cubicBezTo>
                  <a:pt x="1095" y="545"/>
                  <a:pt x="1079" y="533"/>
                  <a:pt x="1063" y="522"/>
                </a:cubicBezTo>
                <a:cubicBezTo>
                  <a:pt x="1016" y="594"/>
                  <a:pt x="1016" y="594"/>
                  <a:pt x="1016" y="594"/>
                </a:cubicBezTo>
                <a:cubicBezTo>
                  <a:pt x="1024" y="599"/>
                  <a:pt x="1031" y="604"/>
                  <a:pt x="1038" y="610"/>
                </a:cubicBezTo>
                <a:close/>
                <a:moveTo>
                  <a:pt x="1129" y="545"/>
                </a:moveTo>
                <a:cubicBezTo>
                  <a:pt x="1069" y="489"/>
                  <a:pt x="992" y="450"/>
                  <a:pt x="906" y="440"/>
                </a:cubicBezTo>
                <a:cubicBezTo>
                  <a:pt x="909" y="451"/>
                  <a:pt x="909" y="451"/>
                  <a:pt x="909" y="451"/>
                </a:cubicBezTo>
                <a:cubicBezTo>
                  <a:pt x="990" y="462"/>
                  <a:pt x="1063" y="498"/>
                  <a:pt x="1120" y="552"/>
                </a:cubicBezTo>
                <a:lnTo>
                  <a:pt x="1129" y="545"/>
                </a:lnTo>
                <a:close/>
                <a:moveTo>
                  <a:pt x="911" y="463"/>
                </a:moveTo>
                <a:cubicBezTo>
                  <a:pt x="916" y="489"/>
                  <a:pt x="916" y="489"/>
                  <a:pt x="916" y="489"/>
                </a:cubicBezTo>
                <a:cubicBezTo>
                  <a:pt x="921" y="465"/>
                  <a:pt x="921" y="465"/>
                  <a:pt x="921" y="465"/>
                </a:cubicBezTo>
                <a:cubicBezTo>
                  <a:pt x="917" y="464"/>
                  <a:pt x="914" y="464"/>
                  <a:pt x="911" y="463"/>
                </a:cubicBezTo>
                <a:close/>
                <a:moveTo>
                  <a:pt x="897" y="781"/>
                </a:moveTo>
                <a:cubicBezTo>
                  <a:pt x="961" y="717"/>
                  <a:pt x="961" y="717"/>
                  <a:pt x="961" y="717"/>
                </a:cubicBezTo>
                <a:cubicBezTo>
                  <a:pt x="961" y="717"/>
                  <a:pt x="961" y="717"/>
                  <a:pt x="961" y="717"/>
                </a:cubicBezTo>
                <a:cubicBezTo>
                  <a:pt x="1003" y="675"/>
                  <a:pt x="1003" y="675"/>
                  <a:pt x="1003" y="675"/>
                </a:cubicBezTo>
                <a:cubicBezTo>
                  <a:pt x="1107" y="571"/>
                  <a:pt x="1107" y="571"/>
                  <a:pt x="1107" y="571"/>
                </a:cubicBezTo>
                <a:cubicBezTo>
                  <a:pt x="1034" y="622"/>
                  <a:pt x="1034" y="622"/>
                  <a:pt x="1034" y="622"/>
                </a:cubicBezTo>
                <a:cubicBezTo>
                  <a:pt x="1034" y="622"/>
                  <a:pt x="1034" y="622"/>
                  <a:pt x="1034" y="622"/>
                </a:cubicBezTo>
                <a:cubicBezTo>
                  <a:pt x="958" y="676"/>
                  <a:pt x="958" y="676"/>
                  <a:pt x="958" y="676"/>
                </a:cubicBezTo>
                <a:cubicBezTo>
                  <a:pt x="954" y="683"/>
                  <a:pt x="954" y="683"/>
                  <a:pt x="954" y="683"/>
                </a:cubicBezTo>
                <a:cubicBezTo>
                  <a:pt x="954" y="683"/>
                  <a:pt x="954" y="683"/>
                  <a:pt x="954" y="683"/>
                </a:cubicBezTo>
                <a:lnTo>
                  <a:pt x="897" y="781"/>
                </a:lnTo>
                <a:close/>
                <a:moveTo>
                  <a:pt x="1019" y="737"/>
                </a:moveTo>
                <a:cubicBezTo>
                  <a:pt x="1120" y="756"/>
                  <a:pt x="1120" y="756"/>
                  <a:pt x="1120" y="756"/>
                </a:cubicBezTo>
                <a:cubicBezTo>
                  <a:pt x="1110" y="721"/>
                  <a:pt x="1094" y="689"/>
                  <a:pt x="1072" y="662"/>
                </a:cubicBezTo>
                <a:lnTo>
                  <a:pt x="1019" y="737"/>
                </a:lnTo>
                <a:close/>
                <a:moveTo>
                  <a:pt x="1196" y="680"/>
                </a:moveTo>
                <a:cubicBezTo>
                  <a:pt x="1188" y="662"/>
                  <a:pt x="1178" y="644"/>
                  <a:pt x="1167" y="627"/>
                </a:cubicBezTo>
                <a:cubicBezTo>
                  <a:pt x="1096" y="675"/>
                  <a:pt x="1096" y="675"/>
                  <a:pt x="1096" y="675"/>
                </a:cubicBezTo>
                <a:cubicBezTo>
                  <a:pt x="1104" y="688"/>
                  <a:pt x="1111" y="700"/>
                  <a:pt x="1117" y="714"/>
                </a:cubicBezTo>
                <a:lnTo>
                  <a:pt x="1196" y="680"/>
                </a:lnTo>
                <a:close/>
                <a:moveTo>
                  <a:pt x="1122" y="725"/>
                </a:moveTo>
                <a:cubicBezTo>
                  <a:pt x="1126" y="736"/>
                  <a:pt x="1130" y="747"/>
                  <a:pt x="1133" y="759"/>
                </a:cubicBezTo>
                <a:cubicBezTo>
                  <a:pt x="1147" y="761"/>
                  <a:pt x="1147" y="761"/>
                  <a:pt x="1147" y="761"/>
                </a:cubicBezTo>
                <a:cubicBezTo>
                  <a:pt x="1218" y="746"/>
                  <a:pt x="1218" y="746"/>
                  <a:pt x="1218" y="746"/>
                </a:cubicBezTo>
                <a:cubicBezTo>
                  <a:pt x="1214" y="727"/>
                  <a:pt x="1208" y="709"/>
                  <a:pt x="1201" y="691"/>
                </a:cubicBezTo>
                <a:lnTo>
                  <a:pt x="1122" y="725"/>
                </a:lnTo>
                <a:close/>
                <a:moveTo>
                  <a:pt x="1133" y="902"/>
                </a:moveTo>
                <a:cubicBezTo>
                  <a:pt x="1130" y="912"/>
                  <a:pt x="1127" y="922"/>
                  <a:pt x="1123" y="932"/>
                </a:cubicBezTo>
                <a:cubicBezTo>
                  <a:pt x="1203" y="964"/>
                  <a:pt x="1203" y="964"/>
                  <a:pt x="1203" y="964"/>
                </a:cubicBezTo>
                <a:cubicBezTo>
                  <a:pt x="1210" y="945"/>
                  <a:pt x="1216" y="926"/>
                  <a:pt x="1220" y="906"/>
                </a:cubicBezTo>
                <a:cubicBezTo>
                  <a:pt x="1165" y="895"/>
                  <a:pt x="1165" y="895"/>
                  <a:pt x="1165" y="895"/>
                </a:cubicBezTo>
                <a:lnTo>
                  <a:pt x="1133" y="902"/>
                </a:lnTo>
                <a:close/>
                <a:moveTo>
                  <a:pt x="1119" y="943"/>
                </a:moveTo>
                <a:cubicBezTo>
                  <a:pt x="1113" y="955"/>
                  <a:pt x="1107" y="968"/>
                  <a:pt x="1100" y="979"/>
                </a:cubicBezTo>
                <a:cubicBezTo>
                  <a:pt x="1172" y="1026"/>
                  <a:pt x="1172" y="1026"/>
                  <a:pt x="1172" y="1026"/>
                </a:cubicBezTo>
                <a:cubicBezTo>
                  <a:pt x="1182" y="1009"/>
                  <a:pt x="1191" y="993"/>
                  <a:pt x="1199" y="975"/>
                </a:cubicBezTo>
                <a:lnTo>
                  <a:pt x="1119" y="943"/>
                </a:lnTo>
                <a:close/>
                <a:moveTo>
                  <a:pt x="1120" y="904"/>
                </a:moveTo>
                <a:cubicBezTo>
                  <a:pt x="1018" y="924"/>
                  <a:pt x="1018" y="924"/>
                  <a:pt x="1018" y="924"/>
                </a:cubicBezTo>
                <a:cubicBezTo>
                  <a:pt x="1019" y="925"/>
                  <a:pt x="1019" y="925"/>
                  <a:pt x="1019" y="925"/>
                </a:cubicBezTo>
                <a:cubicBezTo>
                  <a:pt x="1071" y="999"/>
                  <a:pt x="1071" y="999"/>
                  <a:pt x="1071" y="999"/>
                </a:cubicBezTo>
                <a:cubicBezTo>
                  <a:pt x="1093" y="971"/>
                  <a:pt x="1110" y="939"/>
                  <a:pt x="1120" y="904"/>
                </a:cubicBezTo>
                <a:close/>
                <a:moveTo>
                  <a:pt x="1013" y="931"/>
                </a:moveTo>
                <a:cubicBezTo>
                  <a:pt x="908" y="870"/>
                  <a:pt x="908" y="870"/>
                  <a:pt x="908" y="870"/>
                </a:cubicBezTo>
                <a:cubicBezTo>
                  <a:pt x="972" y="933"/>
                  <a:pt x="972" y="933"/>
                  <a:pt x="972" y="933"/>
                </a:cubicBezTo>
                <a:cubicBezTo>
                  <a:pt x="972" y="933"/>
                  <a:pt x="972" y="933"/>
                  <a:pt x="972" y="933"/>
                </a:cubicBezTo>
                <a:cubicBezTo>
                  <a:pt x="1056" y="1017"/>
                  <a:pt x="1056" y="1017"/>
                  <a:pt x="1056" y="1017"/>
                </a:cubicBezTo>
                <a:cubicBezTo>
                  <a:pt x="1064" y="1026"/>
                  <a:pt x="1064" y="1026"/>
                  <a:pt x="1064" y="1026"/>
                </a:cubicBezTo>
                <a:cubicBezTo>
                  <a:pt x="1118" y="1080"/>
                  <a:pt x="1118" y="1080"/>
                  <a:pt x="1118" y="1080"/>
                </a:cubicBezTo>
                <a:cubicBezTo>
                  <a:pt x="1073" y="1016"/>
                  <a:pt x="1073" y="1016"/>
                  <a:pt x="1073" y="1016"/>
                </a:cubicBezTo>
                <a:cubicBezTo>
                  <a:pt x="1073" y="1016"/>
                  <a:pt x="1073" y="1016"/>
                  <a:pt x="1073" y="1016"/>
                </a:cubicBezTo>
                <a:cubicBezTo>
                  <a:pt x="1066" y="1006"/>
                  <a:pt x="1066" y="1006"/>
                  <a:pt x="1066" y="1006"/>
                </a:cubicBezTo>
                <a:cubicBezTo>
                  <a:pt x="1066" y="1006"/>
                  <a:pt x="1066" y="1006"/>
                  <a:pt x="1066" y="1006"/>
                </a:cubicBezTo>
                <a:lnTo>
                  <a:pt x="1013" y="931"/>
                </a:lnTo>
                <a:close/>
                <a:moveTo>
                  <a:pt x="1071" y="1133"/>
                </a:moveTo>
                <a:cubicBezTo>
                  <a:pt x="1084" y="1124"/>
                  <a:pt x="1097" y="1113"/>
                  <a:pt x="1109" y="1102"/>
                </a:cubicBezTo>
                <a:cubicBezTo>
                  <a:pt x="1037" y="1051"/>
                  <a:pt x="1037" y="1051"/>
                  <a:pt x="1037" y="1051"/>
                </a:cubicBezTo>
                <a:cubicBezTo>
                  <a:pt x="1032" y="1055"/>
                  <a:pt x="1027" y="1059"/>
                  <a:pt x="1022" y="1062"/>
                </a:cubicBezTo>
                <a:lnTo>
                  <a:pt x="1071" y="1133"/>
                </a:lnTo>
                <a:close/>
                <a:moveTo>
                  <a:pt x="1012" y="1069"/>
                </a:moveTo>
                <a:cubicBezTo>
                  <a:pt x="1000" y="1077"/>
                  <a:pt x="987" y="1084"/>
                  <a:pt x="974" y="1090"/>
                </a:cubicBezTo>
                <a:cubicBezTo>
                  <a:pt x="1008" y="1169"/>
                  <a:pt x="1008" y="1169"/>
                  <a:pt x="1008" y="1169"/>
                </a:cubicBezTo>
                <a:cubicBezTo>
                  <a:pt x="1026" y="1161"/>
                  <a:pt x="1044" y="1151"/>
                  <a:pt x="1061" y="1140"/>
                </a:cubicBezTo>
                <a:lnTo>
                  <a:pt x="1012" y="1069"/>
                </a:lnTo>
                <a:close/>
                <a:moveTo>
                  <a:pt x="951" y="990"/>
                </a:moveTo>
                <a:cubicBezTo>
                  <a:pt x="931" y="1093"/>
                  <a:pt x="931" y="1093"/>
                  <a:pt x="931" y="1093"/>
                </a:cubicBezTo>
                <a:cubicBezTo>
                  <a:pt x="966" y="1083"/>
                  <a:pt x="999" y="1066"/>
                  <a:pt x="1026" y="1044"/>
                </a:cubicBezTo>
                <a:cubicBezTo>
                  <a:pt x="952" y="992"/>
                  <a:pt x="952" y="992"/>
                  <a:pt x="952" y="992"/>
                </a:cubicBezTo>
                <a:lnTo>
                  <a:pt x="951" y="990"/>
                </a:lnTo>
                <a:close/>
                <a:moveTo>
                  <a:pt x="929" y="1106"/>
                </a:moveTo>
                <a:cubicBezTo>
                  <a:pt x="926" y="1117"/>
                  <a:pt x="926" y="1117"/>
                  <a:pt x="926" y="1117"/>
                </a:cubicBezTo>
                <a:cubicBezTo>
                  <a:pt x="942" y="1191"/>
                  <a:pt x="942" y="1191"/>
                  <a:pt x="942" y="1191"/>
                </a:cubicBezTo>
                <a:cubicBezTo>
                  <a:pt x="961" y="1187"/>
                  <a:pt x="979" y="1181"/>
                  <a:pt x="997" y="1174"/>
                </a:cubicBezTo>
                <a:cubicBezTo>
                  <a:pt x="963" y="1095"/>
                  <a:pt x="963" y="1095"/>
                  <a:pt x="963" y="1095"/>
                </a:cubicBezTo>
                <a:cubicBezTo>
                  <a:pt x="952" y="1099"/>
                  <a:pt x="940" y="1103"/>
                  <a:pt x="929" y="1106"/>
                </a:cubicBezTo>
                <a:close/>
                <a:moveTo>
                  <a:pt x="921" y="1147"/>
                </a:moveTo>
                <a:cubicBezTo>
                  <a:pt x="911" y="1197"/>
                  <a:pt x="911" y="1197"/>
                  <a:pt x="911" y="1197"/>
                </a:cubicBezTo>
                <a:cubicBezTo>
                  <a:pt x="918" y="1196"/>
                  <a:pt x="924" y="1195"/>
                  <a:pt x="931" y="1194"/>
                </a:cubicBezTo>
                <a:lnTo>
                  <a:pt x="921" y="1147"/>
                </a:lnTo>
                <a:close/>
                <a:moveTo>
                  <a:pt x="908" y="1209"/>
                </a:moveTo>
                <a:cubicBezTo>
                  <a:pt x="906" y="1221"/>
                  <a:pt x="906" y="1221"/>
                  <a:pt x="906" y="1221"/>
                </a:cubicBezTo>
                <a:cubicBezTo>
                  <a:pt x="992" y="1210"/>
                  <a:pt x="1069" y="1172"/>
                  <a:pt x="1128" y="1116"/>
                </a:cubicBezTo>
                <a:cubicBezTo>
                  <a:pt x="1119" y="1109"/>
                  <a:pt x="1119" y="1109"/>
                  <a:pt x="1119" y="1109"/>
                </a:cubicBezTo>
                <a:cubicBezTo>
                  <a:pt x="1062" y="1162"/>
                  <a:pt x="989" y="1199"/>
                  <a:pt x="908" y="1209"/>
                </a:cubicBezTo>
                <a:close/>
                <a:moveTo>
                  <a:pt x="904" y="1233"/>
                </a:moveTo>
                <a:cubicBezTo>
                  <a:pt x="894" y="1284"/>
                  <a:pt x="894" y="1284"/>
                  <a:pt x="894" y="1284"/>
                </a:cubicBezTo>
                <a:cubicBezTo>
                  <a:pt x="1116" y="1267"/>
                  <a:pt x="1294" y="1089"/>
                  <a:pt x="1311" y="867"/>
                </a:cubicBezTo>
                <a:cubicBezTo>
                  <a:pt x="1260" y="877"/>
                  <a:pt x="1260" y="877"/>
                  <a:pt x="1260" y="877"/>
                </a:cubicBezTo>
                <a:cubicBezTo>
                  <a:pt x="1250" y="967"/>
                  <a:pt x="1210" y="1048"/>
                  <a:pt x="1150" y="1111"/>
                </a:cubicBezTo>
                <a:cubicBezTo>
                  <a:pt x="1179" y="1152"/>
                  <a:pt x="1179" y="1152"/>
                  <a:pt x="1179" y="1152"/>
                </a:cubicBezTo>
                <a:cubicBezTo>
                  <a:pt x="1138" y="1123"/>
                  <a:pt x="1138" y="1123"/>
                  <a:pt x="1138" y="1123"/>
                </a:cubicBezTo>
                <a:cubicBezTo>
                  <a:pt x="1076" y="1183"/>
                  <a:pt x="994" y="1223"/>
                  <a:pt x="904" y="1233"/>
                </a:cubicBezTo>
                <a:close/>
                <a:moveTo>
                  <a:pt x="1313" y="822"/>
                </a:moveTo>
                <a:cubicBezTo>
                  <a:pt x="1313" y="815"/>
                  <a:pt x="1312" y="808"/>
                  <a:pt x="1312" y="802"/>
                </a:cubicBezTo>
                <a:cubicBezTo>
                  <a:pt x="1261" y="792"/>
                  <a:pt x="1261" y="792"/>
                  <a:pt x="1261" y="792"/>
                </a:cubicBezTo>
                <a:cubicBezTo>
                  <a:pt x="1262" y="802"/>
                  <a:pt x="1263" y="812"/>
                  <a:pt x="1263" y="822"/>
                </a:cubicBezTo>
                <a:lnTo>
                  <a:pt x="1313" y="822"/>
                </a:lnTo>
                <a:close/>
                <a:moveTo>
                  <a:pt x="1311" y="793"/>
                </a:moveTo>
                <a:cubicBezTo>
                  <a:pt x="1294" y="571"/>
                  <a:pt x="1116" y="394"/>
                  <a:pt x="894" y="376"/>
                </a:cubicBezTo>
                <a:cubicBezTo>
                  <a:pt x="904" y="427"/>
                  <a:pt x="904" y="427"/>
                  <a:pt x="904" y="427"/>
                </a:cubicBezTo>
                <a:cubicBezTo>
                  <a:pt x="995" y="438"/>
                  <a:pt x="1076" y="478"/>
                  <a:pt x="1139" y="538"/>
                </a:cubicBezTo>
                <a:cubicBezTo>
                  <a:pt x="1179" y="510"/>
                  <a:pt x="1179" y="510"/>
                  <a:pt x="1179" y="510"/>
                </a:cubicBezTo>
                <a:cubicBezTo>
                  <a:pt x="1151" y="550"/>
                  <a:pt x="1151" y="550"/>
                  <a:pt x="1151" y="550"/>
                </a:cubicBezTo>
                <a:cubicBezTo>
                  <a:pt x="1210" y="612"/>
                  <a:pt x="1250" y="694"/>
                  <a:pt x="1260" y="784"/>
                </a:cubicBezTo>
                <a:lnTo>
                  <a:pt x="1311" y="793"/>
                </a:lnTo>
                <a:close/>
                <a:moveTo>
                  <a:pt x="883" y="816"/>
                </a:moveTo>
                <a:cubicBezTo>
                  <a:pt x="883" y="816"/>
                  <a:pt x="883" y="816"/>
                  <a:pt x="883" y="816"/>
                </a:cubicBezTo>
                <a:cubicBezTo>
                  <a:pt x="877" y="822"/>
                  <a:pt x="877" y="822"/>
                  <a:pt x="877" y="822"/>
                </a:cubicBezTo>
                <a:cubicBezTo>
                  <a:pt x="1130" y="822"/>
                  <a:pt x="1130" y="822"/>
                  <a:pt x="1130" y="822"/>
                </a:cubicBezTo>
                <a:cubicBezTo>
                  <a:pt x="1129" y="802"/>
                  <a:pt x="1127" y="783"/>
                  <a:pt x="1122" y="765"/>
                </a:cubicBezTo>
                <a:cubicBezTo>
                  <a:pt x="1009" y="743"/>
                  <a:pt x="1009" y="743"/>
                  <a:pt x="1009" y="743"/>
                </a:cubicBezTo>
                <a:cubicBezTo>
                  <a:pt x="1009" y="743"/>
                  <a:pt x="1009" y="743"/>
                  <a:pt x="1009" y="743"/>
                </a:cubicBezTo>
                <a:lnTo>
                  <a:pt x="883" y="816"/>
                </a:lnTo>
                <a:close/>
                <a:moveTo>
                  <a:pt x="875" y="859"/>
                </a:moveTo>
                <a:cubicBezTo>
                  <a:pt x="865" y="850"/>
                  <a:pt x="865" y="850"/>
                  <a:pt x="865" y="850"/>
                </a:cubicBezTo>
                <a:cubicBezTo>
                  <a:pt x="865" y="1103"/>
                  <a:pt x="865" y="1103"/>
                  <a:pt x="865" y="1103"/>
                </a:cubicBezTo>
                <a:cubicBezTo>
                  <a:pt x="885" y="1102"/>
                  <a:pt x="904" y="1100"/>
                  <a:pt x="922" y="1095"/>
                </a:cubicBezTo>
                <a:cubicBezTo>
                  <a:pt x="945" y="979"/>
                  <a:pt x="945" y="979"/>
                  <a:pt x="945" y="979"/>
                </a:cubicBezTo>
                <a:lnTo>
                  <a:pt x="875" y="859"/>
                </a:lnTo>
                <a:close/>
                <a:moveTo>
                  <a:pt x="865" y="1115"/>
                </a:moveTo>
                <a:cubicBezTo>
                  <a:pt x="865" y="1201"/>
                  <a:pt x="865" y="1201"/>
                  <a:pt x="865" y="1201"/>
                </a:cubicBezTo>
                <a:cubicBezTo>
                  <a:pt x="878" y="1200"/>
                  <a:pt x="890" y="1200"/>
                  <a:pt x="902" y="1198"/>
                </a:cubicBezTo>
                <a:cubicBezTo>
                  <a:pt x="916" y="1127"/>
                  <a:pt x="916" y="1127"/>
                  <a:pt x="916" y="1127"/>
                </a:cubicBezTo>
                <a:cubicBezTo>
                  <a:pt x="912" y="1110"/>
                  <a:pt x="912" y="1110"/>
                  <a:pt x="912" y="1110"/>
                </a:cubicBezTo>
                <a:cubicBezTo>
                  <a:pt x="897" y="1113"/>
                  <a:pt x="881" y="1114"/>
                  <a:pt x="865" y="1115"/>
                </a:cubicBezTo>
                <a:close/>
                <a:moveTo>
                  <a:pt x="865" y="1213"/>
                </a:moveTo>
                <a:cubicBezTo>
                  <a:pt x="865" y="1224"/>
                  <a:pt x="865" y="1224"/>
                  <a:pt x="865" y="1224"/>
                </a:cubicBezTo>
                <a:cubicBezTo>
                  <a:pt x="876" y="1223"/>
                  <a:pt x="887" y="1223"/>
                  <a:pt x="898" y="1222"/>
                </a:cubicBezTo>
                <a:cubicBezTo>
                  <a:pt x="900" y="1210"/>
                  <a:pt x="900" y="1210"/>
                  <a:pt x="900" y="1210"/>
                </a:cubicBezTo>
                <a:cubicBezTo>
                  <a:pt x="889" y="1212"/>
                  <a:pt x="877" y="1212"/>
                  <a:pt x="865" y="1213"/>
                </a:cubicBezTo>
                <a:close/>
                <a:moveTo>
                  <a:pt x="865" y="1236"/>
                </a:moveTo>
                <a:cubicBezTo>
                  <a:pt x="865" y="1286"/>
                  <a:pt x="865" y="1286"/>
                  <a:pt x="865" y="1286"/>
                </a:cubicBezTo>
                <a:cubicBezTo>
                  <a:pt x="872" y="1286"/>
                  <a:pt x="879" y="1285"/>
                  <a:pt x="886" y="1285"/>
                </a:cubicBezTo>
                <a:cubicBezTo>
                  <a:pt x="896" y="1234"/>
                  <a:pt x="896" y="1234"/>
                  <a:pt x="896" y="1234"/>
                </a:cubicBezTo>
                <a:cubicBezTo>
                  <a:pt x="886" y="1235"/>
                  <a:pt x="876" y="1235"/>
                  <a:pt x="865" y="1236"/>
                </a:cubicBezTo>
                <a:close/>
                <a:moveTo>
                  <a:pt x="865" y="1306"/>
                </a:moveTo>
                <a:cubicBezTo>
                  <a:pt x="865" y="1389"/>
                  <a:pt x="865" y="1389"/>
                  <a:pt x="865" y="1389"/>
                </a:cubicBezTo>
                <a:cubicBezTo>
                  <a:pt x="882" y="1305"/>
                  <a:pt x="882" y="1305"/>
                  <a:pt x="882" y="1305"/>
                </a:cubicBezTo>
                <a:cubicBezTo>
                  <a:pt x="876" y="1305"/>
                  <a:pt x="871" y="1306"/>
                  <a:pt x="865" y="1306"/>
                </a:cubicBezTo>
                <a:close/>
                <a:moveTo>
                  <a:pt x="864" y="1438"/>
                </a:moveTo>
                <a:cubicBezTo>
                  <a:pt x="1194" y="1434"/>
                  <a:pt x="1462" y="1167"/>
                  <a:pt x="1465" y="837"/>
                </a:cubicBezTo>
                <a:cubicBezTo>
                  <a:pt x="1332" y="863"/>
                  <a:pt x="1332" y="863"/>
                  <a:pt x="1332" y="863"/>
                </a:cubicBezTo>
                <a:cubicBezTo>
                  <a:pt x="1316" y="1099"/>
                  <a:pt x="1126" y="1288"/>
                  <a:pt x="890" y="1305"/>
                </a:cubicBezTo>
                <a:lnTo>
                  <a:pt x="864" y="1438"/>
                </a:lnTo>
                <a:close/>
                <a:moveTo>
                  <a:pt x="1333" y="822"/>
                </a:moveTo>
                <a:cubicBezTo>
                  <a:pt x="1417" y="822"/>
                  <a:pt x="1417" y="822"/>
                  <a:pt x="1417" y="822"/>
                </a:cubicBezTo>
                <a:cubicBezTo>
                  <a:pt x="1332" y="806"/>
                  <a:pt x="1332" y="806"/>
                  <a:pt x="1332" y="806"/>
                </a:cubicBezTo>
                <a:cubicBezTo>
                  <a:pt x="1333" y="811"/>
                  <a:pt x="1333" y="817"/>
                  <a:pt x="1333" y="822"/>
                </a:cubicBezTo>
                <a:close/>
                <a:moveTo>
                  <a:pt x="1465" y="823"/>
                </a:moveTo>
                <a:cubicBezTo>
                  <a:pt x="1463" y="661"/>
                  <a:pt x="1397" y="513"/>
                  <a:pt x="1291" y="405"/>
                </a:cubicBezTo>
                <a:cubicBezTo>
                  <a:pt x="1291" y="405"/>
                  <a:pt x="1291" y="405"/>
                  <a:pt x="1291" y="405"/>
                </a:cubicBezTo>
                <a:cubicBezTo>
                  <a:pt x="1290" y="405"/>
                  <a:pt x="1289" y="405"/>
                  <a:pt x="1288" y="404"/>
                </a:cubicBezTo>
                <a:cubicBezTo>
                  <a:pt x="1287" y="403"/>
                  <a:pt x="1287" y="402"/>
                  <a:pt x="1287" y="400"/>
                </a:cubicBezTo>
                <a:cubicBezTo>
                  <a:pt x="1178" y="292"/>
                  <a:pt x="1029" y="224"/>
                  <a:pt x="864" y="222"/>
                </a:cubicBezTo>
                <a:cubicBezTo>
                  <a:pt x="890" y="356"/>
                  <a:pt x="890" y="356"/>
                  <a:pt x="890" y="356"/>
                </a:cubicBezTo>
                <a:cubicBezTo>
                  <a:pt x="1126" y="372"/>
                  <a:pt x="1316" y="561"/>
                  <a:pt x="1332" y="797"/>
                </a:cubicBezTo>
                <a:lnTo>
                  <a:pt x="1465" y="823"/>
                </a:lnTo>
                <a:close/>
                <a:moveTo>
                  <a:pt x="1464" y="647"/>
                </a:moveTo>
                <a:cubicBezTo>
                  <a:pt x="1451" y="651"/>
                  <a:pt x="1451" y="651"/>
                  <a:pt x="1451" y="651"/>
                </a:cubicBezTo>
                <a:cubicBezTo>
                  <a:pt x="1455" y="664"/>
                  <a:pt x="1458" y="677"/>
                  <a:pt x="1461" y="690"/>
                </a:cubicBezTo>
                <a:cubicBezTo>
                  <a:pt x="1475" y="687"/>
                  <a:pt x="1475" y="687"/>
                  <a:pt x="1475" y="687"/>
                </a:cubicBezTo>
                <a:cubicBezTo>
                  <a:pt x="1472" y="674"/>
                  <a:pt x="1468" y="660"/>
                  <a:pt x="1464" y="647"/>
                </a:cubicBezTo>
                <a:close/>
                <a:moveTo>
                  <a:pt x="1441" y="582"/>
                </a:moveTo>
                <a:cubicBezTo>
                  <a:pt x="1428" y="588"/>
                  <a:pt x="1428" y="588"/>
                  <a:pt x="1428" y="588"/>
                </a:cubicBezTo>
                <a:cubicBezTo>
                  <a:pt x="1435" y="605"/>
                  <a:pt x="1442" y="622"/>
                  <a:pt x="1447" y="640"/>
                </a:cubicBezTo>
                <a:cubicBezTo>
                  <a:pt x="1461" y="636"/>
                  <a:pt x="1461" y="636"/>
                  <a:pt x="1461" y="636"/>
                </a:cubicBezTo>
                <a:cubicBezTo>
                  <a:pt x="1455" y="618"/>
                  <a:pt x="1448" y="600"/>
                  <a:pt x="1441" y="582"/>
                </a:cubicBezTo>
                <a:close/>
                <a:moveTo>
                  <a:pt x="1422" y="541"/>
                </a:moveTo>
                <a:cubicBezTo>
                  <a:pt x="1409" y="548"/>
                  <a:pt x="1409" y="548"/>
                  <a:pt x="1409" y="548"/>
                </a:cubicBezTo>
                <a:cubicBezTo>
                  <a:pt x="1414" y="557"/>
                  <a:pt x="1419" y="567"/>
                  <a:pt x="1423" y="577"/>
                </a:cubicBezTo>
                <a:cubicBezTo>
                  <a:pt x="1436" y="571"/>
                  <a:pt x="1436" y="571"/>
                  <a:pt x="1436" y="571"/>
                </a:cubicBezTo>
                <a:cubicBezTo>
                  <a:pt x="1431" y="561"/>
                  <a:pt x="1427" y="551"/>
                  <a:pt x="1422" y="541"/>
                </a:cubicBezTo>
                <a:close/>
                <a:moveTo>
                  <a:pt x="1386" y="482"/>
                </a:moveTo>
                <a:cubicBezTo>
                  <a:pt x="1375" y="489"/>
                  <a:pt x="1375" y="489"/>
                  <a:pt x="1375" y="489"/>
                </a:cubicBezTo>
                <a:cubicBezTo>
                  <a:pt x="1385" y="505"/>
                  <a:pt x="1395" y="521"/>
                  <a:pt x="1404" y="537"/>
                </a:cubicBezTo>
                <a:cubicBezTo>
                  <a:pt x="1416" y="531"/>
                  <a:pt x="1416" y="531"/>
                  <a:pt x="1416" y="531"/>
                </a:cubicBezTo>
                <a:cubicBezTo>
                  <a:pt x="1407" y="514"/>
                  <a:pt x="1397" y="497"/>
                  <a:pt x="1386" y="482"/>
                </a:cubicBezTo>
                <a:close/>
                <a:moveTo>
                  <a:pt x="1355" y="438"/>
                </a:moveTo>
                <a:cubicBezTo>
                  <a:pt x="1344" y="447"/>
                  <a:pt x="1344" y="447"/>
                  <a:pt x="1344" y="447"/>
                </a:cubicBezTo>
                <a:cubicBezTo>
                  <a:pt x="1353" y="458"/>
                  <a:pt x="1361" y="468"/>
                  <a:pt x="1368" y="479"/>
                </a:cubicBezTo>
                <a:cubicBezTo>
                  <a:pt x="1380" y="472"/>
                  <a:pt x="1380" y="472"/>
                  <a:pt x="1380" y="472"/>
                </a:cubicBezTo>
                <a:cubicBezTo>
                  <a:pt x="1372" y="460"/>
                  <a:pt x="1364" y="449"/>
                  <a:pt x="1355" y="438"/>
                </a:cubicBezTo>
                <a:close/>
                <a:moveTo>
                  <a:pt x="1306" y="391"/>
                </a:moveTo>
                <a:cubicBezTo>
                  <a:pt x="1300" y="397"/>
                  <a:pt x="1300" y="397"/>
                  <a:pt x="1300" y="397"/>
                </a:cubicBezTo>
                <a:cubicBezTo>
                  <a:pt x="1313" y="410"/>
                  <a:pt x="1325" y="424"/>
                  <a:pt x="1337" y="438"/>
                </a:cubicBezTo>
                <a:cubicBezTo>
                  <a:pt x="1348" y="429"/>
                  <a:pt x="1348" y="429"/>
                  <a:pt x="1348" y="429"/>
                </a:cubicBezTo>
                <a:cubicBezTo>
                  <a:pt x="1336" y="414"/>
                  <a:pt x="1323" y="400"/>
                  <a:pt x="1310" y="386"/>
                </a:cubicBezTo>
                <a:cubicBezTo>
                  <a:pt x="1307" y="388"/>
                  <a:pt x="1307" y="388"/>
                  <a:pt x="1307" y="388"/>
                </a:cubicBezTo>
                <a:cubicBezTo>
                  <a:pt x="1307" y="390"/>
                  <a:pt x="1307" y="391"/>
                  <a:pt x="1306" y="391"/>
                </a:cubicBezTo>
                <a:close/>
                <a:moveTo>
                  <a:pt x="1250" y="351"/>
                </a:moveTo>
                <a:cubicBezTo>
                  <a:pt x="1264" y="363"/>
                  <a:pt x="1278" y="375"/>
                  <a:pt x="1291" y="388"/>
                </a:cubicBezTo>
                <a:cubicBezTo>
                  <a:pt x="1301" y="378"/>
                  <a:pt x="1301" y="378"/>
                  <a:pt x="1301" y="378"/>
                </a:cubicBezTo>
                <a:cubicBezTo>
                  <a:pt x="1288" y="365"/>
                  <a:pt x="1273" y="352"/>
                  <a:pt x="1259" y="340"/>
                </a:cubicBezTo>
                <a:lnTo>
                  <a:pt x="1250" y="351"/>
                </a:lnTo>
                <a:close/>
                <a:moveTo>
                  <a:pt x="1195" y="311"/>
                </a:moveTo>
                <a:cubicBezTo>
                  <a:pt x="1211" y="321"/>
                  <a:pt x="1226" y="332"/>
                  <a:pt x="1241" y="343"/>
                </a:cubicBezTo>
                <a:cubicBezTo>
                  <a:pt x="1249" y="332"/>
                  <a:pt x="1249" y="332"/>
                  <a:pt x="1249" y="332"/>
                </a:cubicBezTo>
                <a:cubicBezTo>
                  <a:pt x="1234" y="321"/>
                  <a:pt x="1219" y="309"/>
                  <a:pt x="1203" y="299"/>
                </a:cubicBezTo>
                <a:lnTo>
                  <a:pt x="1195" y="311"/>
                </a:lnTo>
                <a:close/>
                <a:moveTo>
                  <a:pt x="1151" y="284"/>
                </a:moveTo>
                <a:cubicBezTo>
                  <a:pt x="1162" y="291"/>
                  <a:pt x="1174" y="297"/>
                  <a:pt x="1185" y="304"/>
                </a:cubicBezTo>
                <a:cubicBezTo>
                  <a:pt x="1193" y="293"/>
                  <a:pt x="1193" y="293"/>
                  <a:pt x="1193" y="293"/>
                </a:cubicBezTo>
                <a:cubicBezTo>
                  <a:pt x="1181" y="285"/>
                  <a:pt x="1169" y="278"/>
                  <a:pt x="1157" y="272"/>
                </a:cubicBezTo>
                <a:lnTo>
                  <a:pt x="1151" y="284"/>
                </a:lnTo>
                <a:close/>
                <a:moveTo>
                  <a:pt x="1089" y="255"/>
                </a:moveTo>
                <a:cubicBezTo>
                  <a:pt x="1107" y="262"/>
                  <a:pt x="1124" y="270"/>
                  <a:pt x="1140" y="279"/>
                </a:cubicBezTo>
                <a:cubicBezTo>
                  <a:pt x="1147" y="266"/>
                  <a:pt x="1147" y="266"/>
                  <a:pt x="1147" y="266"/>
                </a:cubicBezTo>
                <a:cubicBezTo>
                  <a:pt x="1130" y="257"/>
                  <a:pt x="1112" y="250"/>
                  <a:pt x="1094" y="242"/>
                </a:cubicBezTo>
                <a:lnTo>
                  <a:pt x="1089" y="255"/>
                </a:lnTo>
                <a:close/>
                <a:moveTo>
                  <a:pt x="1048" y="240"/>
                </a:moveTo>
                <a:cubicBezTo>
                  <a:pt x="1058" y="244"/>
                  <a:pt x="1068" y="247"/>
                  <a:pt x="1078" y="251"/>
                </a:cubicBezTo>
                <a:cubicBezTo>
                  <a:pt x="1083" y="238"/>
                  <a:pt x="1083" y="238"/>
                  <a:pt x="1083" y="238"/>
                </a:cubicBezTo>
                <a:cubicBezTo>
                  <a:pt x="1073" y="234"/>
                  <a:pt x="1063" y="230"/>
                  <a:pt x="1052" y="227"/>
                </a:cubicBezTo>
                <a:lnTo>
                  <a:pt x="1048" y="240"/>
                </a:lnTo>
                <a:close/>
                <a:moveTo>
                  <a:pt x="982" y="223"/>
                </a:moveTo>
                <a:cubicBezTo>
                  <a:pt x="1001" y="227"/>
                  <a:pt x="1019" y="231"/>
                  <a:pt x="1036" y="237"/>
                </a:cubicBezTo>
                <a:cubicBezTo>
                  <a:pt x="1041" y="223"/>
                  <a:pt x="1041" y="223"/>
                  <a:pt x="1041" y="223"/>
                </a:cubicBezTo>
                <a:cubicBezTo>
                  <a:pt x="1022" y="218"/>
                  <a:pt x="1004" y="213"/>
                  <a:pt x="985" y="209"/>
                </a:cubicBezTo>
                <a:lnTo>
                  <a:pt x="982" y="223"/>
                </a:lnTo>
                <a:close/>
                <a:moveTo>
                  <a:pt x="931" y="215"/>
                </a:moveTo>
                <a:cubicBezTo>
                  <a:pt x="944" y="216"/>
                  <a:pt x="958" y="218"/>
                  <a:pt x="971" y="221"/>
                </a:cubicBezTo>
                <a:cubicBezTo>
                  <a:pt x="973" y="207"/>
                  <a:pt x="973" y="207"/>
                  <a:pt x="973" y="207"/>
                </a:cubicBezTo>
                <a:cubicBezTo>
                  <a:pt x="960" y="204"/>
                  <a:pt x="946" y="202"/>
                  <a:pt x="933" y="201"/>
                </a:cubicBezTo>
                <a:lnTo>
                  <a:pt x="931" y="215"/>
                </a:lnTo>
                <a:close/>
                <a:moveTo>
                  <a:pt x="863" y="210"/>
                </a:moveTo>
                <a:cubicBezTo>
                  <a:pt x="882" y="211"/>
                  <a:pt x="901" y="211"/>
                  <a:pt x="919" y="213"/>
                </a:cubicBezTo>
                <a:cubicBezTo>
                  <a:pt x="921" y="199"/>
                  <a:pt x="921" y="199"/>
                  <a:pt x="921" y="199"/>
                </a:cubicBezTo>
                <a:cubicBezTo>
                  <a:pt x="902" y="198"/>
                  <a:pt x="883" y="197"/>
                  <a:pt x="863" y="196"/>
                </a:cubicBezTo>
                <a:lnTo>
                  <a:pt x="863" y="210"/>
                </a:lnTo>
                <a:close/>
                <a:moveTo>
                  <a:pt x="920" y="1461"/>
                </a:moveTo>
                <a:cubicBezTo>
                  <a:pt x="919" y="1447"/>
                  <a:pt x="919" y="1447"/>
                  <a:pt x="919" y="1447"/>
                </a:cubicBezTo>
                <a:cubicBezTo>
                  <a:pt x="900" y="1449"/>
                  <a:pt x="882" y="1450"/>
                  <a:pt x="863" y="1450"/>
                </a:cubicBezTo>
                <a:cubicBezTo>
                  <a:pt x="863" y="1464"/>
                  <a:pt x="863" y="1464"/>
                  <a:pt x="863" y="1464"/>
                </a:cubicBezTo>
                <a:cubicBezTo>
                  <a:pt x="882" y="1464"/>
                  <a:pt x="901" y="1463"/>
                  <a:pt x="920" y="1461"/>
                </a:cubicBezTo>
                <a:close/>
                <a:moveTo>
                  <a:pt x="989" y="1450"/>
                </a:moveTo>
                <a:cubicBezTo>
                  <a:pt x="986" y="1437"/>
                  <a:pt x="986" y="1437"/>
                  <a:pt x="986" y="1437"/>
                </a:cubicBezTo>
                <a:cubicBezTo>
                  <a:pt x="968" y="1440"/>
                  <a:pt x="949" y="1443"/>
                  <a:pt x="931" y="1446"/>
                </a:cubicBezTo>
                <a:cubicBezTo>
                  <a:pt x="932" y="1460"/>
                  <a:pt x="932" y="1460"/>
                  <a:pt x="932" y="1460"/>
                </a:cubicBezTo>
                <a:cubicBezTo>
                  <a:pt x="951" y="1457"/>
                  <a:pt x="970" y="1454"/>
                  <a:pt x="989" y="1450"/>
                </a:cubicBezTo>
                <a:close/>
                <a:moveTo>
                  <a:pt x="1040" y="1437"/>
                </a:moveTo>
                <a:cubicBezTo>
                  <a:pt x="1036" y="1424"/>
                  <a:pt x="1036" y="1424"/>
                  <a:pt x="1036" y="1424"/>
                </a:cubicBezTo>
                <a:cubicBezTo>
                  <a:pt x="1023" y="1428"/>
                  <a:pt x="1010" y="1431"/>
                  <a:pt x="997" y="1434"/>
                </a:cubicBezTo>
                <a:cubicBezTo>
                  <a:pt x="1000" y="1448"/>
                  <a:pt x="1000" y="1448"/>
                  <a:pt x="1000" y="1448"/>
                </a:cubicBezTo>
                <a:cubicBezTo>
                  <a:pt x="1014" y="1445"/>
                  <a:pt x="1027" y="1441"/>
                  <a:pt x="1040" y="1437"/>
                </a:cubicBezTo>
                <a:close/>
                <a:moveTo>
                  <a:pt x="1105" y="1413"/>
                </a:moveTo>
                <a:cubicBezTo>
                  <a:pt x="1100" y="1401"/>
                  <a:pt x="1100" y="1401"/>
                  <a:pt x="1100" y="1401"/>
                </a:cubicBezTo>
                <a:cubicBezTo>
                  <a:pt x="1083" y="1408"/>
                  <a:pt x="1065" y="1414"/>
                  <a:pt x="1047" y="1420"/>
                </a:cubicBezTo>
                <a:cubicBezTo>
                  <a:pt x="1052" y="1433"/>
                  <a:pt x="1052" y="1433"/>
                  <a:pt x="1052" y="1433"/>
                </a:cubicBezTo>
                <a:cubicBezTo>
                  <a:pt x="1070" y="1428"/>
                  <a:pt x="1088" y="1421"/>
                  <a:pt x="1105" y="1413"/>
                </a:cubicBezTo>
                <a:close/>
                <a:moveTo>
                  <a:pt x="1146" y="1394"/>
                </a:moveTo>
                <a:cubicBezTo>
                  <a:pt x="1140" y="1382"/>
                  <a:pt x="1140" y="1382"/>
                  <a:pt x="1140" y="1382"/>
                </a:cubicBezTo>
                <a:cubicBezTo>
                  <a:pt x="1130" y="1387"/>
                  <a:pt x="1121" y="1391"/>
                  <a:pt x="1111" y="1396"/>
                </a:cubicBezTo>
                <a:cubicBezTo>
                  <a:pt x="1116" y="1409"/>
                  <a:pt x="1116" y="1409"/>
                  <a:pt x="1116" y="1409"/>
                </a:cubicBezTo>
                <a:cubicBezTo>
                  <a:pt x="1126" y="1404"/>
                  <a:pt x="1136" y="1399"/>
                  <a:pt x="1146" y="1394"/>
                </a:cubicBezTo>
                <a:close/>
                <a:moveTo>
                  <a:pt x="1206" y="1359"/>
                </a:moveTo>
                <a:cubicBezTo>
                  <a:pt x="1198" y="1348"/>
                  <a:pt x="1198" y="1348"/>
                  <a:pt x="1198" y="1348"/>
                </a:cubicBezTo>
                <a:cubicBezTo>
                  <a:pt x="1183" y="1358"/>
                  <a:pt x="1167" y="1367"/>
                  <a:pt x="1150" y="1376"/>
                </a:cubicBezTo>
                <a:cubicBezTo>
                  <a:pt x="1157" y="1389"/>
                  <a:pt x="1157" y="1389"/>
                  <a:pt x="1157" y="1389"/>
                </a:cubicBezTo>
                <a:cubicBezTo>
                  <a:pt x="1174" y="1380"/>
                  <a:pt x="1190" y="1370"/>
                  <a:pt x="1206" y="1359"/>
                </a:cubicBezTo>
                <a:close/>
                <a:moveTo>
                  <a:pt x="1249" y="1328"/>
                </a:moveTo>
                <a:cubicBezTo>
                  <a:pt x="1240" y="1317"/>
                  <a:pt x="1240" y="1317"/>
                  <a:pt x="1240" y="1317"/>
                </a:cubicBezTo>
                <a:cubicBezTo>
                  <a:pt x="1230" y="1325"/>
                  <a:pt x="1219" y="1333"/>
                  <a:pt x="1208" y="1341"/>
                </a:cubicBezTo>
                <a:cubicBezTo>
                  <a:pt x="1216" y="1353"/>
                  <a:pt x="1216" y="1353"/>
                  <a:pt x="1216" y="1353"/>
                </a:cubicBezTo>
                <a:cubicBezTo>
                  <a:pt x="1227" y="1345"/>
                  <a:pt x="1238" y="1337"/>
                  <a:pt x="1249" y="1328"/>
                </a:cubicBezTo>
                <a:close/>
                <a:moveTo>
                  <a:pt x="1301" y="1282"/>
                </a:moveTo>
                <a:cubicBezTo>
                  <a:pt x="1291" y="1272"/>
                  <a:pt x="1291" y="1272"/>
                  <a:pt x="1291" y="1272"/>
                </a:cubicBezTo>
                <a:cubicBezTo>
                  <a:pt x="1278" y="1285"/>
                  <a:pt x="1264" y="1298"/>
                  <a:pt x="1250" y="1310"/>
                </a:cubicBezTo>
                <a:cubicBezTo>
                  <a:pt x="1258" y="1321"/>
                  <a:pt x="1258" y="1321"/>
                  <a:pt x="1258" y="1321"/>
                </a:cubicBezTo>
                <a:cubicBezTo>
                  <a:pt x="1273" y="1308"/>
                  <a:pt x="1287" y="1296"/>
                  <a:pt x="1301" y="1282"/>
                </a:cubicBezTo>
                <a:close/>
                <a:moveTo>
                  <a:pt x="1347" y="1232"/>
                </a:moveTo>
                <a:cubicBezTo>
                  <a:pt x="1337" y="1223"/>
                  <a:pt x="1337" y="1223"/>
                  <a:pt x="1337" y="1223"/>
                </a:cubicBezTo>
                <a:cubicBezTo>
                  <a:pt x="1325" y="1237"/>
                  <a:pt x="1313" y="1251"/>
                  <a:pt x="1300" y="1264"/>
                </a:cubicBezTo>
                <a:cubicBezTo>
                  <a:pt x="1310" y="1274"/>
                  <a:pt x="1310" y="1274"/>
                  <a:pt x="1310" y="1274"/>
                </a:cubicBezTo>
                <a:cubicBezTo>
                  <a:pt x="1323" y="1260"/>
                  <a:pt x="1335" y="1246"/>
                  <a:pt x="1347" y="1232"/>
                </a:cubicBezTo>
                <a:close/>
                <a:moveTo>
                  <a:pt x="1388" y="1176"/>
                </a:moveTo>
                <a:cubicBezTo>
                  <a:pt x="1377" y="1168"/>
                  <a:pt x="1377" y="1168"/>
                  <a:pt x="1377" y="1168"/>
                </a:cubicBezTo>
                <a:cubicBezTo>
                  <a:pt x="1367" y="1184"/>
                  <a:pt x="1356" y="1199"/>
                  <a:pt x="1344" y="1213"/>
                </a:cubicBezTo>
                <a:cubicBezTo>
                  <a:pt x="1355" y="1222"/>
                  <a:pt x="1355" y="1222"/>
                  <a:pt x="1355" y="1222"/>
                </a:cubicBezTo>
                <a:cubicBezTo>
                  <a:pt x="1367" y="1207"/>
                  <a:pt x="1378" y="1192"/>
                  <a:pt x="1388" y="1176"/>
                </a:cubicBezTo>
                <a:close/>
                <a:moveTo>
                  <a:pt x="1416" y="1130"/>
                </a:moveTo>
                <a:cubicBezTo>
                  <a:pt x="1403" y="1123"/>
                  <a:pt x="1403" y="1123"/>
                  <a:pt x="1403" y="1123"/>
                </a:cubicBezTo>
                <a:cubicBezTo>
                  <a:pt x="1397" y="1135"/>
                  <a:pt x="1390" y="1147"/>
                  <a:pt x="1383" y="1158"/>
                </a:cubicBezTo>
                <a:cubicBezTo>
                  <a:pt x="1395" y="1166"/>
                  <a:pt x="1395" y="1166"/>
                  <a:pt x="1395" y="1166"/>
                </a:cubicBezTo>
                <a:cubicBezTo>
                  <a:pt x="1402" y="1154"/>
                  <a:pt x="1409" y="1142"/>
                  <a:pt x="1416" y="1130"/>
                </a:cubicBezTo>
                <a:close/>
                <a:moveTo>
                  <a:pt x="1445" y="1067"/>
                </a:moveTo>
                <a:cubicBezTo>
                  <a:pt x="1432" y="1062"/>
                  <a:pt x="1432" y="1062"/>
                  <a:pt x="1432" y="1062"/>
                </a:cubicBezTo>
                <a:cubicBezTo>
                  <a:pt x="1425" y="1079"/>
                  <a:pt x="1417" y="1096"/>
                  <a:pt x="1409" y="1113"/>
                </a:cubicBezTo>
                <a:cubicBezTo>
                  <a:pt x="1421" y="1119"/>
                  <a:pt x="1421" y="1119"/>
                  <a:pt x="1421" y="1119"/>
                </a:cubicBezTo>
                <a:cubicBezTo>
                  <a:pt x="1430" y="1102"/>
                  <a:pt x="1438" y="1085"/>
                  <a:pt x="1445" y="1067"/>
                </a:cubicBezTo>
                <a:close/>
                <a:moveTo>
                  <a:pt x="1461" y="1025"/>
                </a:moveTo>
                <a:cubicBezTo>
                  <a:pt x="1447" y="1021"/>
                  <a:pt x="1447" y="1021"/>
                  <a:pt x="1447" y="1021"/>
                </a:cubicBezTo>
                <a:cubicBezTo>
                  <a:pt x="1444" y="1031"/>
                  <a:pt x="1440" y="1041"/>
                  <a:pt x="1437" y="1051"/>
                </a:cubicBezTo>
                <a:cubicBezTo>
                  <a:pt x="1450" y="1056"/>
                  <a:pt x="1450" y="1056"/>
                  <a:pt x="1450" y="1056"/>
                </a:cubicBezTo>
                <a:cubicBezTo>
                  <a:pt x="1453" y="1046"/>
                  <a:pt x="1457" y="1035"/>
                  <a:pt x="1461" y="1025"/>
                </a:cubicBezTo>
                <a:close/>
                <a:moveTo>
                  <a:pt x="1478" y="958"/>
                </a:moveTo>
                <a:cubicBezTo>
                  <a:pt x="1465" y="955"/>
                  <a:pt x="1465" y="955"/>
                  <a:pt x="1465" y="955"/>
                </a:cubicBezTo>
                <a:cubicBezTo>
                  <a:pt x="1461" y="973"/>
                  <a:pt x="1456" y="992"/>
                  <a:pt x="1451" y="1009"/>
                </a:cubicBezTo>
                <a:cubicBezTo>
                  <a:pt x="1464" y="1013"/>
                  <a:pt x="1464" y="1013"/>
                  <a:pt x="1464" y="1013"/>
                </a:cubicBezTo>
                <a:cubicBezTo>
                  <a:pt x="1470" y="995"/>
                  <a:pt x="1474" y="977"/>
                  <a:pt x="1478" y="958"/>
                </a:cubicBezTo>
                <a:close/>
                <a:moveTo>
                  <a:pt x="1487" y="905"/>
                </a:moveTo>
                <a:cubicBezTo>
                  <a:pt x="1473" y="904"/>
                  <a:pt x="1473" y="904"/>
                  <a:pt x="1473" y="904"/>
                </a:cubicBezTo>
                <a:cubicBezTo>
                  <a:pt x="1471" y="917"/>
                  <a:pt x="1469" y="930"/>
                  <a:pt x="1467" y="943"/>
                </a:cubicBezTo>
                <a:cubicBezTo>
                  <a:pt x="1481" y="946"/>
                  <a:pt x="1481" y="946"/>
                  <a:pt x="1481" y="946"/>
                </a:cubicBezTo>
                <a:cubicBezTo>
                  <a:pt x="1483" y="933"/>
                  <a:pt x="1485" y="919"/>
                  <a:pt x="1487" y="905"/>
                </a:cubicBezTo>
                <a:close/>
                <a:moveTo>
                  <a:pt x="1491" y="836"/>
                </a:moveTo>
                <a:cubicBezTo>
                  <a:pt x="1477" y="836"/>
                  <a:pt x="1477" y="836"/>
                  <a:pt x="1477" y="836"/>
                </a:cubicBezTo>
                <a:cubicBezTo>
                  <a:pt x="1477" y="855"/>
                  <a:pt x="1476" y="874"/>
                  <a:pt x="1474" y="892"/>
                </a:cubicBezTo>
                <a:cubicBezTo>
                  <a:pt x="1488" y="893"/>
                  <a:pt x="1488" y="893"/>
                  <a:pt x="1488" y="893"/>
                </a:cubicBezTo>
                <a:cubicBezTo>
                  <a:pt x="1490" y="875"/>
                  <a:pt x="1491" y="855"/>
                  <a:pt x="1491" y="836"/>
                </a:cubicBezTo>
                <a:close/>
                <a:moveTo>
                  <a:pt x="495" y="472"/>
                </a:moveTo>
                <a:cubicBezTo>
                  <a:pt x="496" y="473"/>
                  <a:pt x="497" y="474"/>
                  <a:pt x="498" y="474"/>
                </a:cubicBezTo>
                <a:cubicBezTo>
                  <a:pt x="499" y="474"/>
                  <a:pt x="500" y="473"/>
                  <a:pt x="501" y="472"/>
                </a:cubicBezTo>
                <a:cubicBezTo>
                  <a:pt x="503" y="471"/>
                  <a:pt x="503" y="468"/>
                  <a:pt x="501" y="467"/>
                </a:cubicBezTo>
                <a:cubicBezTo>
                  <a:pt x="495" y="461"/>
                  <a:pt x="495" y="461"/>
                  <a:pt x="495" y="461"/>
                </a:cubicBezTo>
                <a:cubicBezTo>
                  <a:pt x="494" y="460"/>
                  <a:pt x="491" y="460"/>
                  <a:pt x="490" y="461"/>
                </a:cubicBezTo>
                <a:cubicBezTo>
                  <a:pt x="488" y="463"/>
                  <a:pt x="488" y="465"/>
                  <a:pt x="490" y="467"/>
                </a:cubicBezTo>
                <a:lnTo>
                  <a:pt x="495" y="472"/>
                </a:lnTo>
                <a:close/>
                <a:moveTo>
                  <a:pt x="1344" y="1310"/>
                </a:moveTo>
                <a:cubicBezTo>
                  <a:pt x="1346" y="1311"/>
                  <a:pt x="1346" y="1314"/>
                  <a:pt x="1344" y="1316"/>
                </a:cubicBezTo>
                <a:cubicBezTo>
                  <a:pt x="1343" y="1316"/>
                  <a:pt x="1342" y="1317"/>
                  <a:pt x="1341" y="1317"/>
                </a:cubicBezTo>
                <a:cubicBezTo>
                  <a:pt x="1340" y="1317"/>
                  <a:pt x="1339" y="1316"/>
                  <a:pt x="1338" y="1316"/>
                </a:cubicBezTo>
                <a:cubicBezTo>
                  <a:pt x="1328" y="1305"/>
                  <a:pt x="1328" y="1305"/>
                  <a:pt x="1328" y="1305"/>
                </a:cubicBezTo>
                <a:cubicBezTo>
                  <a:pt x="1207" y="1424"/>
                  <a:pt x="1041" y="1499"/>
                  <a:pt x="857" y="1499"/>
                </a:cubicBezTo>
                <a:cubicBezTo>
                  <a:pt x="676" y="1499"/>
                  <a:pt x="511" y="1426"/>
                  <a:pt x="390" y="1308"/>
                </a:cubicBezTo>
                <a:cubicBezTo>
                  <a:pt x="382" y="1316"/>
                  <a:pt x="382" y="1316"/>
                  <a:pt x="382" y="1316"/>
                </a:cubicBezTo>
                <a:cubicBezTo>
                  <a:pt x="381" y="1316"/>
                  <a:pt x="380" y="1317"/>
                  <a:pt x="379" y="1317"/>
                </a:cubicBezTo>
                <a:cubicBezTo>
                  <a:pt x="378" y="1317"/>
                  <a:pt x="377" y="1316"/>
                  <a:pt x="376" y="1316"/>
                </a:cubicBezTo>
                <a:cubicBezTo>
                  <a:pt x="375" y="1314"/>
                  <a:pt x="375" y="1311"/>
                  <a:pt x="376" y="1310"/>
                </a:cubicBezTo>
                <a:cubicBezTo>
                  <a:pt x="384" y="1302"/>
                  <a:pt x="384" y="1302"/>
                  <a:pt x="384" y="1302"/>
                </a:cubicBezTo>
                <a:cubicBezTo>
                  <a:pt x="264" y="1181"/>
                  <a:pt x="189" y="1014"/>
                  <a:pt x="189" y="830"/>
                </a:cubicBezTo>
                <a:cubicBezTo>
                  <a:pt x="189" y="647"/>
                  <a:pt x="263" y="481"/>
                  <a:pt x="383" y="360"/>
                </a:cubicBezTo>
                <a:cubicBezTo>
                  <a:pt x="376" y="354"/>
                  <a:pt x="376" y="354"/>
                  <a:pt x="376" y="354"/>
                </a:cubicBezTo>
                <a:cubicBezTo>
                  <a:pt x="375" y="352"/>
                  <a:pt x="375" y="349"/>
                  <a:pt x="376" y="348"/>
                </a:cubicBezTo>
                <a:cubicBezTo>
                  <a:pt x="378" y="346"/>
                  <a:pt x="380" y="346"/>
                  <a:pt x="382" y="348"/>
                </a:cubicBezTo>
                <a:cubicBezTo>
                  <a:pt x="388" y="354"/>
                  <a:pt x="388" y="354"/>
                  <a:pt x="388" y="354"/>
                </a:cubicBezTo>
                <a:cubicBezTo>
                  <a:pt x="509" y="235"/>
                  <a:pt x="675" y="162"/>
                  <a:pt x="857" y="162"/>
                </a:cubicBezTo>
                <a:cubicBezTo>
                  <a:pt x="1041" y="162"/>
                  <a:pt x="1208" y="236"/>
                  <a:pt x="1329" y="357"/>
                </a:cubicBezTo>
                <a:cubicBezTo>
                  <a:pt x="1338" y="348"/>
                  <a:pt x="1338" y="348"/>
                  <a:pt x="1338" y="348"/>
                </a:cubicBezTo>
                <a:cubicBezTo>
                  <a:pt x="1340" y="346"/>
                  <a:pt x="1342" y="346"/>
                  <a:pt x="1344" y="348"/>
                </a:cubicBezTo>
                <a:cubicBezTo>
                  <a:pt x="1346" y="349"/>
                  <a:pt x="1346" y="352"/>
                  <a:pt x="1344" y="354"/>
                </a:cubicBezTo>
                <a:cubicBezTo>
                  <a:pt x="1335" y="363"/>
                  <a:pt x="1335" y="363"/>
                  <a:pt x="1335" y="363"/>
                </a:cubicBezTo>
                <a:cubicBezTo>
                  <a:pt x="1453" y="483"/>
                  <a:pt x="1526" y="648"/>
                  <a:pt x="1526" y="830"/>
                </a:cubicBezTo>
                <a:cubicBezTo>
                  <a:pt x="1526" y="1013"/>
                  <a:pt x="1452" y="1178"/>
                  <a:pt x="1333" y="1299"/>
                </a:cubicBezTo>
                <a:lnTo>
                  <a:pt x="1344" y="1310"/>
                </a:lnTo>
                <a:close/>
                <a:moveTo>
                  <a:pt x="1514" y="830"/>
                </a:moveTo>
                <a:cubicBezTo>
                  <a:pt x="1514" y="468"/>
                  <a:pt x="1219" y="174"/>
                  <a:pt x="857" y="174"/>
                </a:cubicBezTo>
                <a:cubicBezTo>
                  <a:pt x="677" y="174"/>
                  <a:pt x="514" y="246"/>
                  <a:pt x="396" y="364"/>
                </a:cubicBezTo>
                <a:cubicBezTo>
                  <a:pt x="395" y="365"/>
                  <a:pt x="395" y="366"/>
                  <a:pt x="395" y="366"/>
                </a:cubicBezTo>
                <a:cubicBezTo>
                  <a:pt x="394" y="367"/>
                  <a:pt x="393" y="367"/>
                  <a:pt x="392" y="367"/>
                </a:cubicBezTo>
                <a:cubicBezTo>
                  <a:pt x="274" y="486"/>
                  <a:pt x="201" y="650"/>
                  <a:pt x="201" y="830"/>
                </a:cubicBezTo>
                <a:cubicBezTo>
                  <a:pt x="201" y="1192"/>
                  <a:pt x="495" y="1487"/>
                  <a:pt x="857" y="1487"/>
                </a:cubicBezTo>
                <a:cubicBezTo>
                  <a:pt x="1219" y="1487"/>
                  <a:pt x="1514" y="1192"/>
                  <a:pt x="1514" y="830"/>
                </a:cubicBezTo>
                <a:close/>
                <a:moveTo>
                  <a:pt x="1369" y="1335"/>
                </a:moveTo>
                <a:cubicBezTo>
                  <a:pt x="1368" y="1334"/>
                  <a:pt x="1365" y="1334"/>
                  <a:pt x="1364" y="1335"/>
                </a:cubicBezTo>
                <a:cubicBezTo>
                  <a:pt x="1362" y="1337"/>
                  <a:pt x="1362" y="1339"/>
                  <a:pt x="1364" y="1341"/>
                </a:cubicBezTo>
                <a:cubicBezTo>
                  <a:pt x="1376" y="1353"/>
                  <a:pt x="1376" y="1353"/>
                  <a:pt x="1376" y="1353"/>
                </a:cubicBezTo>
                <a:cubicBezTo>
                  <a:pt x="1377" y="1354"/>
                  <a:pt x="1378" y="1355"/>
                  <a:pt x="1379" y="1355"/>
                </a:cubicBezTo>
                <a:cubicBezTo>
                  <a:pt x="1380" y="1355"/>
                  <a:pt x="1381" y="1354"/>
                  <a:pt x="1382" y="1353"/>
                </a:cubicBezTo>
                <a:cubicBezTo>
                  <a:pt x="1383" y="1352"/>
                  <a:pt x="1383" y="1349"/>
                  <a:pt x="1382" y="1348"/>
                </a:cubicBezTo>
                <a:lnTo>
                  <a:pt x="1369" y="1335"/>
                </a:lnTo>
                <a:close/>
                <a:moveTo>
                  <a:pt x="1263" y="1240"/>
                </a:moveTo>
                <a:cubicBezTo>
                  <a:pt x="1264" y="1241"/>
                  <a:pt x="1265" y="1241"/>
                  <a:pt x="1266" y="1241"/>
                </a:cubicBezTo>
                <a:cubicBezTo>
                  <a:pt x="1267" y="1241"/>
                  <a:pt x="1268" y="1241"/>
                  <a:pt x="1269" y="1240"/>
                </a:cubicBezTo>
                <a:cubicBezTo>
                  <a:pt x="1270" y="1238"/>
                  <a:pt x="1270" y="1236"/>
                  <a:pt x="1269" y="1234"/>
                </a:cubicBezTo>
                <a:cubicBezTo>
                  <a:pt x="1256" y="1222"/>
                  <a:pt x="1256" y="1222"/>
                  <a:pt x="1256" y="1222"/>
                </a:cubicBezTo>
                <a:cubicBezTo>
                  <a:pt x="1254" y="1220"/>
                  <a:pt x="1252" y="1220"/>
                  <a:pt x="1250" y="1222"/>
                </a:cubicBezTo>
                <a:cubicBezTo>
                  <a:pt x="1249" y="1223"/>
                  <a:pt x="1249" y="1226"/>
                  <a:pt x="1250" y="1227"/>
                </a:cubicBezTo>
                <a:lnTo>
                  <a:pt x="1263" y="1240"/>
                </a:lnTo>
                <a:close/>
                <a:moveTo>
                  <a:pt x="1263" y="423"/>
                </a:moveTo>
                <a:cubicBezTo>
                  <a:pt x="1250" y="436"/>
                  <a:pt x="1250" y="436"/>
                  <a:pt x="1250" y="436"/>
                </a:cubicBezTo>
                <a:cubicBezTo>
                  <a:pt x="1249" y="438"/>
                  <a:pt x="1249" y="440"/>
                  <a:pt x="1250" y="442"/>
                </a:cubicBezTo>
                <a:cubicBezTo>
                  <a:pt x="1251" y="442"/>
                  <a:pt x="1252" y="443"/>
                  <a:pt x="1253" y="443"/>
                </a:cubicBezTo>
                <a:cubicBezTo>
                  <a:pt x="1254" y="443"/>
                  <a:pt x="1255" y="442"/>
                  <a:pt x="1256" y="442"/>
                </a:cubicBezTo>
                <a:cubicBezTo>
                  <a:pt x="1269" y="429"/>
                  <a:pt x="1269" y="429"/>
                  <a:pt x="1269" y="429"/>
                </a:cubicBezTo>
                <a:cubicBezTo>
                  <a:pt x="1270" y="427"/>
                  <a:pt x="1270" y="425"/>
                  <a:pt x="1269" y="423"/>
                </a:cubicBezTo>
                <a:cubicBezTo>
                  <a:pt x="1267" y="422"/>
                  <a:pt x="1264" y="422"/>
                  <a:pt x="1263" y="423"/>
                </a:cubicBezTo>
                <a:close/>
                <a:moveTo>
                  <a:pt x="1225" y="1202"/>
                </a:moveTo>
                <a:cubicBezTo>
                  <a:pt x="1226" y="1203"/>
                  <a:pt x="1227" y="1203"/>
                  <a:pt x="1228" y="1203"/>
                </a:cubicBezTo>
                <a:cubicBezTo>
                  <a:pt x="1229" y="1203"/>
                  <a:pt x="1230" y="1203"/>
                  <a:pt x="1231" y="1202"/>
                </a:cubicBezTo>
                <a:cubicBezTo>
                  <a:pt x="1232" y="1201"/>
                  <a:pt x="1232" y="1198"/>
                  <a:pt x="1231" y="1197"/>
                </a:cubicBezTo>
                <a:cubicBezTo>
                  <a:pt x="1225" y="1191"/>
                  <a:pt x="1225" y="1191"/>
                  <a:pt x="1225" y="1191"/>
                </a:cubicBezTo>
                <a:cubicBezTo>
                  <a:pt x="1224" y="1189"/>
                  <a:pt x="1221" y="1189"/>
                  <a:pt x="1219" y="1191"/>
                </a:cubicBezTo>
                <a:cubicBezTo>
                  <a:pt x="1218" y="1193"/>
                  <a:pt x="1218" y="1195"/>
                  <a:pt x="1219" y="1197"/>
                </a:cubicBezTo>
                <a:lnTo>
                  <a:pt x="1225" y="1202"/>
                </a:lnTo>
                <a:close/>
                <a:moveTo>
                  <a:pt x="1483" y="1448"/>
                </a:moveTo>
                <a:cubicBezTo>
                  <a:pt x="1481" y="1447"/>
                  <a:pt x="1478" y="1447"/>
                  <a:pt x="1477" y="1448"/>
                </a:cubicBezTo>
                <a:cubicBezTo>
                  <a:pt x="1475" y="1450"/>
                  <a:pt x="1475" y="1453"/>
                  <a:pt x="1477" y="1454"/>
                </a:cubicBezTo>
                <a:cubicBezTo>
                  <a:pt x="1489" y="1467"/>
                  <a:pt x="1489" y="1467"/>
                  <a:pt x="1489" y="1467"/>
                </a:cubicBezTo>
                <a:cubicBezTo>
                  <a:pt x="1490" y="1467"/>
                  <a:pt x="1491" y="1468"/>
                  <a:pt x="1492" y="1468"/>
                </a:cubicBezTo>
                <a:cubicBezTo>
                  <a:pt x="1493" y="1468"/>
                  <a:pt x="1494" y="1467"/>
                  <a:pt x="1495" y="1467"/>
                </a:cubicBezTo>
                <a:cubicBezTo>
                  <a:pt x="1497" y="1465"/>
                  <a:pt x="1497" y="1463"/>
                  <a:pt x="1495" y="1461"/>
                </a:cubicBezTo>
                <a:lnTo>
                  <a:pt x="1483" y="1448"/>
                </a:lnTo>
                <a:close/>
                <a:moveTo>
                  <a:pt x="1407" y="1373"/>
                </a:moveTo>
                <a:cubicBezTo>
                  <a:pt x="1405" y="1371"/>
                  <a:pt x="1403" y="1371"/>
                  <a:pt x="1401" y="1373"/>
                </a:cubicBezTo>
                <a:cubicBezTo>
                  <a:pt x="1400" y="1374"/>
                  <a:pt x="1400" y="1377"/>
                  <a:pt x="1401" y="1379"/>
                </a:cubicBezTo>
                <a:cubicBezTo>
                  <a:pt x="1414" y="1391"/>
                  <a:pt x="1414" y="1391"/>
                  <a:pt x="1414" y="1391"/>
                </a:cubicBezTo>
                <a:cubicBezTo>
                  <a:pt x="1415" y="1392"/>
                  <a:pt x="1416" y="1392"/>
                  <a:pt x="1417" y="1392"/>
                </a:cubicBezTo>
                <a:cubicBezTo>
                  <a:pt x="1418" y="1392"/>
                  <a:pt x="1419" y="1392"/>
                  <a:pt x="1420" y="1391"/>
                </a:cubicBezTo>
                <a:cubicBezTo>
                  <a:pt x="1421" y="1390"/>
                  <a:pt x="1421" y="1387"/>
                  <a:pt x="1420" y="1385"/>
                </a:cubicBezTo>
                <a:lnTo>
                  <a:pt x="1407" y="1373"/>
                </a:lnTo>
                <a:close/>
                <a:moveTo>
                  <a:pt x="1520" y="1486"/>
                </a:moveTo>
                <a:cubicBezTo>
                  <a:pt x="1519" y="1485"/>
                  <a:pt x="1516" y="1485"/>
                  <a:pt x="1515" y="1486"/>
                </a:cubicBezTo>
                <a:cubicBezTo>
                  <a:pt x="1513" y="1488"/>
                  <a:pt x="1513" y="1490"/>
                  <a:pt x="1515" y="1492"/>
                </a:cubicBezTo>
                <a:cubicBezTo>
                  <a:pt x="1527" y="1504"/>
                  <a:pt x="1527" y="1504"/>
                  <a:pt x="1527" y="1504"/>
                </a:cubicBezTo>
                <a:cubicBezTo>
                  <a:pt x="1528" y="1505"/>
                  <a:pt x="1529" y="1506"/>
                  <a:pt x="1530" y="1506"/>
                </a:cubicBezTo>
                <a:cubicBezTo>
                  <a:pt x="1531" y="1506"/>
                  <a:pt x="1532" y="1505"/>
                  <a:pt x="1533" y="1504"/>
                </a:cubicBezTo>
                <a:cubicBezTo>
                  <a:pt x="1534" y="1503"/>
                  <a:pt x="1534" y="1500"/>
                  <a:pt x="1533" y="1499"/>
                </a:cubicBezTo>
                <a:lnTo>
                  <a:pt x="1520" y="1486"/>
                </a:lnTo>
                <a:close/>
                <a:moveTo>
                  <a:pt x="1558" y="1524"/>
                </a:moveTo>
                <a:cubicBezTo>
                  <a:pt x="1557" y="1522"/>
                  <a:pt x="1554" y="1522"/>
                  <a:pt x="1552" y="1524"/>
                </a:cubicBezTo>
                <a:cubicBezTo>
                  <a:pt x="1551" y="1526"/>
                  <a:pt x="1551" y="1528"/>
                  <a:pt x="1552" y="1530"/>
                </a:cubicBezTo>
                <a:cubicBezTo>
                  <a:pt x="1558" y="1535"/>
                  <a:pt x="1558" y="1535"/>
                  <a:pt x="1558" y="1535"/>
                </a:cubicBezTo>
                <a:cubicBezTo>
                  <a:pt x="1559" y="1536"/>
                  <a:pt x="1560" y="1536"/>
                  <a:pt x="1561" y="1536"/>
                </a:cubicBezTo>
                <a:cubicBezTo>
                  <a:pt x="1562" y="1536"/>
                  <a:pt x="1563" y="1536"/>
                  <a:pt x="1564" y="1535"/>
                </a:cubicBezTo>
                <a:cubicBezTo>
                  <a:pt x="1565" y="1534"/>
                  <a:pt x="1565" y="1531"/>
                  <a:pt x="1564" y="1530"/>
                </a:cubicBezTo>
                <a:lnTo>
                  <a:pt x="1558" y="1524"/>
                </a:lnTo>
                <a:close/>
                <a:moveTo>
                  <a:pt x="1641" y="845"/>
                </a:moveTo>
                <a:cubicBezTo>
                  <a:pt x="1638" y="856"/>
                  <a:pt x="1633" y="864"/>
                  <a:pt x="1625" y="871"/>
                </a:cubicBezTo>
                <a:cubicBezTo>
                  <a:pt x="1617" y="877"/>
                  <a:pt x="1608" y="881"/>
                  <a:pt x="1597" y="881"/>
                </a:cubicBezTo>
                <a:cubicBezTo>
                  <a:pt x="1590" y="881"/>
                  <a:pt x="1590" y="881"/>
                  <a:pt x="1590" y="881"/>
                </a:cubicBezTo>
                <a:cubicBezTo>
                  <a:pt x="1590" y="823"/>
                  <a:pt x="1590" y="823"/>
                  <a:pt x="1590" y="823"/>
                </a:cubicBezTo>
                <a:cubicBezTo>
                  <a:pt x="1595" y="823"/>
                  <a:pt x="1595" y="823"/>
                  <a:pt x="1595" y="823"/>
                </a:cubicBezTo>
                <a:cubicBezTo>
                  <a:pt x="1601" y="823"/>
                  <a:pt x="1606" y="825"/>
                  <a:pt x="1610" y="829"/>
                </a:cubicBezTo>
                <a:cubicBezTo>
                  <a:pt x="1613" y="833"/>
                  <a:pt x="1616" y="839"/>
                  <a:pt x="1618" y="848"/>
                </a:cubicBezTo>
                <a:cubicBezTo>
                  <a:pt x="1621" y="848"/>
                  <a:pt x="1621" y="848"/>
                  <a:pt x="1621" y="848"/>
                </a:cubicBezTo>
                <a:cubicBezTo>
                  <a:pt x="1621" y="795"/>
                  <a:pt x="1621" y="795"/>
                  <a:pt x="1621" y="795"/>
                </a:cubicBezTo>
                <a:cubicBezTo>
                  <a:pt x="1619" y="795"/>
                  <a:pt x="1619" y="795"/>
                  <a:pt x="1619" y="795"/>
                </a:cubicBezTo>
                <a:cubicBezTo>
                  <a:pt x="1617" y="802"/>
                  <a:pt x="1614" y="808"/>
                  <a:pt x="1611" y="812"/>
                </a:cubicBezTo>
                <a:cubicBezTo>
                  <a:pt x="1607" y="816"/>
                  <a:pt x="1602" y="818"/>
                  <a:pt x="1596" y="818"/>
                </a:cubicBezTo>
                <a:cubicBezTo>
                  <a:pt x="1590" y="818"/>
                  <a:pt x="1590" y="818"/>
                  <a:pt x="1590" y="818"/>
                </a:cubicBezTo>
                <a:cubicBezTo>
                  <a:pt x="1590" y="763"/>
                  <a:pt x="1590" y="763"/>
                  <a:pt x="1590" y="763"/>
                </a:cubicBezTo>
                <a:cubicBezTo>
                  <a:pt x="1596" y="763"/>
                  <a:pt x="1596" y="763"/>
                  <a:pt x="1596" y="763"/>
                </a:cubicBezTo>
                <a:cubicBezTo>
                  <a:pt x="1607" y="763"/>
                  <a:pt x="1615" y="765"/>
                  <a:pt x="1621" y="769"/>
                </a:cubicBezTo>
                <a:cubicBezTo>
                  <a:pt x="1626" y="774"/>
                  <a:pt x="1632" y="782"/>
                  <a:pt x="1637" y="794"/>
                </a:cubicBezTo>
                <a:cubicBezTo>
                  <a:pt x="1640" y="794"/>
                  <a:pt x="1640" y="794"/>
                  <a:pt x="1640" y="794"/>
                </a:cubicBezTo>
                <a:cubicBezTo>
                  <a:pt x="1638" y="759"/>
                  <a:pt x="1638" y="759"/>
                  <a:pt x="1638" y="759"/>
                </a:cubicBezTo>
                <a:cubicBezTo>
                  <a:pt x="1544" y="759"/>
                  <a:pt x="1544" y="759"/>
                  <a:pt x="1544" y="759"/>
                </a:cubicBezTo>
                <a:cubicBezTo>
                  <a:pt x="1544" y="763"/>
                  <a:pt x="1544" y="763"/>
                  <a:pt x="1544" y="763"/>
                </a:cubicBezTo>
                <a:cubicBezTo>
                  <a:pt x="1555" y="763"/>
                  <a:pt x="1555" y="763"/>
                  <a:pt x="1555" y="763"/>
                </a:cubicBezTo>
                <a:cubicBezTo>
                  <a:pt x="1555" y="881"/>
                  <a:pt x="1555" y="881"/>
                  <a:pt x="1555" y="881"/>
                </a:cubicBezTo>
                <a:cubicBezTo>
                  <a:pt x="1544" y="881"/>
                  <a:pt x="1544" y="881"/>
                  <a:pt x="1544" y="881"/>
                </a:cubicBezTo>
                <a:cubicBezTo>
                  <a:pt x="1544" y="885"/>
                  <a:pt x="1544" y="885"/>
                  <a:pt x="1544" y="885"/>
                </a:cubicBezTo>
                <a:cubicBezTo>
                  <a:pt x="1643" y="885"/>
                  <a:pt x="1643" y="885"/>
                  <a:pt x="1643" y="885"/>
                </a:cubicBezTo>
                <a:cubicBezTo>
                  <a:pt x="1645" y="845"/>
                  <a:pt x="1645" y="845"/>
                  <a:pt x="1645" y="845"/>
                </a:cubicBezTo>
                <a:lnTo>
                  <a:pt x="1641" y="845"/>
                </a:lnTo>
                <a:close/>
                <a:moveTo>
                  <a:pt x="455" y="1241"/>
                </a:moveTo>
                <a:cubicBezTo>
                  <a:pt x="456" y="1241"/>
                  <a:pt x="457" y="1241"/>
                  <a:pt x="458" y="1240"/>
                </a:cubicBezTo>
                <a:cubicBezTo>
                  <a:pt x="470" y="1227"/>
                  <a:pt x="470" y="1227"/>
                  <a:pt x="470" y="1227"/>
                </a:cubicBezTo>
                <a:cubicBezTo>
                  <a:pt x="472" y="1226"/>
                  <a:pt x="472" y="1223"/>
                  <a:pt x="470" y="1222"/>
                </a:cubicBezTo>
                <a:cubicBezTo>
                  <a:pt x="469" y="1220"/>
                  <a:pt x="466" y="1220"/>
                  <a:pt x="464" y="1222"/>
                </a:cubicBezTo>
                <a:cubicBezTo>
                  <a:pt x="452" y="1234"/>
                  <a:pt x="452" y="1234"/>
                  <a:pt x="452" y="1234"/>
                </a:cubicBezTo>
                <a:cubicBezTo>
                  <a:pt x="450" y="1236"/>
                  <a:pt x="450" y="1238"/>
                  <a:pt x="452" y="1240"/>
                </a:cubicBezTo>
                <a:cubicBezTo>
                  <a:pt x="453" y="1241"/>
                  <a:pt x="454" y="1241"/>
                  <a:pt x="455" y="1241"/>
                </a:cubicBezTo>
                <a:close/>
                <a:moveTo>
                  <a:pt x="492" y="1203"/>
                </a:moveTo>
                <a:cubicBezTo>
                  <a:pt x="493" y="1203"/>
                  <a:pt x="495" y="1203"/>
                  <a:pt x="495" y="1202"/>
                </a:cubicBezTo>
                <a:cubicBezTo>
                  <a:pt x="501" y="1197"/>
                  <a:pt x="501" y="1197"/>
                  <a:pt x="501" y="1197"/>
                </a:cubicBezTo>
                <a:cubicBezTo>
                  <a:pt x="503" y="1195"/>
                  <a:pt x="503" y="1193"/>
                  <a:pt x="501" y="1191"/>
                </a:cubicBezTo>
                <a:cubicBezTo>
                  <a:pt x="499" y="1189"/>
                  <a:pt x="497" y="1189"/>
                  <a:pt x="495" y="1191"/>
                </a:cubicBezTo>
                <a:cubicBezTo>
                  <a:pt x="490" y="1197"/>
                  <a:pt x="490" y="1197"/>
                  <a:pt x="490" y="1197"/>
                </a:cubicBezTo>
                <a:cubicBezTo>
                  <a:pt x="488" y="1198"/>
                  <a:pt x="488" y="1201"/>
                  <a:pt x="490" y="1202"/>
                </a:cubicBezTo>
                <a:cubicBezTo>
                  <a:pt x="490" y="1203"/>
                  <a:pt x="491" y="1203"/>
                  <a:pt x="492" y="1203"/>
                </a:cubicBezTo>
                <a:close/>
                <a:moveTo>
                  <a:pt x="1445" y="1411"/>
                </a:moveTo>
                <a:cubicBezTo>
                  <a:pt x="1443" y="1409"/>
                  <a:pt x="1441" y="1409"/>
                  <a:pt x="1439" y="1411"/>
                </a:cubicBezTo>
                <a:cubicBezTo>
                  <a:pt x="1438" y="1412"/>
                  <a:pt x="1438" y="1415"/>
                  <a:pt x="1439" y="1416"/>
                </a:cubicBezTo>
                <a:cubicBezTo>
                  <a:pt x="1452" y="1429"/>
                  <a:pt x="1452" y="1429"/>
                  <a:pt x="1452" y="1429"/>
                </a:cubicBezTo>
                <a:cubicBezTo>
                  <a:pt x="1452" y="1430"/>
                  <a:pt x="1454" y="1430"/>
                  <a:pt x="1455" y="1430"/>
                </a:cubicBezTo>
                <a:cubicBezTo>
                  <a:pt x="1456" y="1430"/>
                  <a:pt x="1457" y="1430"/>
                  <a:pt x="1457" y="1429"/>
                </a:cubicBezTo>
                <a:cubicBezTo>
                  <a:pt x="1459" y="1427"/>
                  <a:pt x="1459" y="1425"/>
                  <a:pt x="1457" y="1423"/>
                </a:cubicBezTo>
                <a:lnTo>
                  <a:pt x="1445" y="1411"/>
                </a:lnTo>
                <a:close/>
              </a:path>
            </a:pathLst>
          </a:custGeom>
          <a:solidFill>
            <a:srgbClr val="52291E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842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erson holding pencil and stick note beside table">
            <a:extLst>
              <a:ext uri="{FF2B5EF4-FFF2-40B4-BE49-F238E27FC236}">
                <a16:creationId xmlns:a16="http://schemas.microsoft.com/office/drawing/2014/main" id="{A65AADC3-E894-F180-BBF1-8BD1CC53B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13908C1-7CDD-0B93-C4F9-F8584366243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7030A0">
                  <a:alpha val="85000"/>
                </a:srgbClr>
              </a:gs>
              <a:gs pos="100000">
                <a:srgbClr val="003459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3B53D73-878F-6CCD-9784-056CD36C82C0}"/>
              </a:ext>
            </a:extLst>
          </p:cNvPr>
          <p:cNvSpPr txBox="1"/>
          <p:nvPr/>
        </p:nvSpPr>
        <p:spPr>
          <a:xfrm>
            <a:off x="1171575" y="2279363"/>
            <a:ext cx="680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Planejamento Semanal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0C1253D-6916-9179-4B8E-49A52AF5A264}"/>
              </a:ext>
            </a:extLst>
          </p:cNvPr>
          <p:cNvSpPr/>
          <p:nvPr/>
        </p:nvSpPr>
        <p:spPr>
          <a:xfrm>
            <a:off x="1843088" y="2145952"/>
            <a:ext cx="5457825" cy="8515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7572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usa com letras e números em fundo preto&#10;&#10;Descrição gerada automaticamente com confiança média">
            <a:extLst>
              <a:ext uri="{FF2B5EF4-FFF2-40B4-BE49-F238E27FC236}">
                <a16:creationId xmlns:a16="http://schemas.microsoft.com/office/drawing/2014/main" id="{D3CEAD03-F53C-6998-F4A4-F9AC4622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7C44F1-EF96-CB11-C7D6-BE03B111C0EF}"/>
              </a:ext>
            </a:extLst>
          </p:cNvPr>
          <p:cNvSpPr txBox="1"/>
          <p:nvPr/>
        </p:nvSpPr>
        <p:spPr>
          <a:xfrm>
            <a:off x="883920" y="2964180"/>
            <a:ext cx="332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A2FCF8"/>
                </a:solidFill>
                <a:effectLst/>
                <a:uLnTx/>
                <a:uFillTx/>
                <a:latin typeface="Oswald" panose="00000500000000000000" pitchFamily="50" charset="0"/>
                <a:ea typeface="+mn-ea"/>
                <a:cs typeface="Heebo" pitchFamily="2" charset="-79"/>
              </a:rPr>
              <a:t>INTELIGÊNCIA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AD5DDB-6DE7-DBBC-0AA3-27AC0835BCA3}"/>
              </a:ext>
            </a:extLst>
          </p:cNvPr>
          <p:cNvSpPr txBox="1"/>
          <p:nvPr/>
        </p:nvSpPr>
        <p:spPr>
          <a:xfrm>
            <a:off x="883920" y="3543300"/>
            <a:ext cx="332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A2FCF8"/>
                </a:solidFill>
                <a:effectLst/>
                <a:uLnTx/>
                <a:uFillTx/>
                <a:latin typeface="Oswald" panose="00000500000000000000" pitchFamily="50" charset="0"/>
                <a:ea typeface="+mn-ea"/>
                <a:cs typeface="Heebo" pitchFamily="2" charset="-79"/>
              </a:rPr>
              <a:t>ARTIFICIAL</a:t>
            </a:r>
          </a:p>
        </p:txBody>
      </p:sp>
    </p:spTree>
    <p:extLst>
      <p:ext uri="{BB962C8B-B14F-4D97-AF65-F5344CB8AC3E}">
        <p14:creationId xmlns:p14="http://schemas.microsoft.com/office/powerpoint/2010/main" val="15572543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100+ Building Pictures &amp; Images [HQ] | Download Free Photos on Unsplash">
            <a:extLst>
              <a:ext uri="{FF2B5EF4-FFF2-40B4-BE49-F238E27FC236}">
                <a16:creationId xmlns:a16="http://schemas.microsoft.com/office/drawing/2014/main" id="{F77CE2DC-CC26-D4DC-0A95-1D8CA1A107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CAB3FE-6392-CFFE-748E-17192968F2C4}"/>
              </a:ext>
            </a:extLst>
          </p:cNvPr>
          <p:cNvSpPr/>
          <p:nvPr/>
        </p:nvSpPr>
        <p:spPr>
          <a:xfrm>
            <a:off x="0" y="0"/>
            <a:ext cx="9141714" cy="5142539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AB9214-B299-14AB-8C73-D2FEF8047B6B}"/>
              </a:ext>
            </a:extLst>
          </p:cNvPr>
          <p:cNvSpPr txBox="1"/>
          <p:nvPr/>
        </p:nvSpPr>
        <p:spPr>
          <a:xfrm>
            <a:off x="1760220" y="2110085"/>
            <a:ext cx="5623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Contabilidade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0335C4-7EF6-D969-0032-03491F6F7EEA}"/>
              </a:ext>
            </a:extLst>
          </p:cNvPr>
          <p:cNvSpPr txBox="1"/>
          <p:nvPr/>
        </p:nvSpPr>
        <p:spPr>
          <a:xfrm>
            <a:off x="1760220" y="2879705"/>
            <a:ext cx="562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PARA NÃO CONTADORES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6DA43BC-3CE9-802F-FA21-5DBED37409DC}"/>
              </a:ext>
            </a:extLst>
          </p:cNvPr>
          <p:cNvGrpSpPr/>
          <p:nvPr/>
        </p:nvGrpSpPr>
        <p:grpSpPr>
          <a:xfrm>
            <a:off x="7077837" y="2380289"/>
            <a:ext cx="1204813" cy="381000"/>
            <a:chOff x="7077837" y="2380289"/>
            <a:chExt cx="1204813" cy="3810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B600C50-F851-012D-A57D-F1B8A7AB6196}"/>
                </a:ext>
              </a:extLst>
            </p:cNvPr>
            <p:cNvSpPr/>
            <p:nvPr/>
          </p:nvSpPr>
          <p:spPr>
            <a:xfrm>
              <a:off x="7077837" y="2380289"/>
              <a:ext cx="381000" cy="381000"/>
            </a:xfrm>
            <a:prstGeom prst="rect">
              <a:avLst/>
            </a:prstGeom>
            <a:solidFill>
              <a:srgbClr val="00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3DAC0B3-1DED-A469-6284-D36541570069}"/>
                </a:ext>
              </a:extLst>
            </p:cNvPr>
            <p:cNvSpPr/>
            <p:nvPr/>
          </p:nvSpPr>
          <p:spPr>
            <a:xfrm>
              <a:off x="7620086" y="2427664"/>
              <a:ext cx="286251" cy="286251"/>
            </a:xfrm>
            <a:prstGeom prst="rect">
              <a:avLst/>
            </a:prstGeom>
            <a:solidFill>
              <a:srgbClr val="00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408A3FA-73C2-539E-52F7-AB976DE5E1FA}"/>
                </a:ext>
              </a:extLst>
            </p:cNvPr>
            <p:cNvSpPr/>
            <p:nvPr/>
          </p:nvSpPr>
          <p:spPr>
            <a:xfrm>
              <a:off x="8067585" y="2463257"/>
              <a:ext cx="215065" cy="215065"/>
            </a:xfrm>
            <a:prstGeom prst="rect">
              <a:avLst/>
            </a:prstGeom>
            <a:solidFill>
              <a:srgbClr val="00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028D232-43CA-7EEE-8AC1-F1D34C5B111B}"/>
              </a:ext>
            </a:extLst>
          </p:cNvPr>
          <p:cNvGrpSpPr/>
          <p:nvPr/>
        </p:nvGrpSpPr>
        <p:grpSpPr>
          <a:xfrm rot="10800000">
            <a:off x="861350" y="2380289"/>
            <a:ext cx="1204813" cy="381000"/>
            <a:chOff x="7077837" y="2380289"/>
            <a:chExt cx="1204813" cy="381000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DEC19EB-5692-0053-EA69-A5FE3C9F9F80}"/>
                </a:ext>
              </a:extLst>
            </p:cNvPr>
            <p:cNvSpPr/>
            <p:nvPr/>
          </p:nvSpPr>
          <p:spPr>
            <a:xfrm>
              <a:off x="7077837" y="2380289"/>
              <a:ext cx="381000" cy="381000"/>
            </a:xfrm>
            <a:prstGeom prst="rect">
              <a:avLst/>
            </a:prstGeom>
            <a:solidFill>
              <a:srgbClr val="00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C69C4A4-00F0-46E7-C344-BFB79892A3CF}"/>
                </a:ext>
              </a:extLst>
            </p:cNvPr>
            <p:cNvSpPr/>
            <p:nvPr/>
          </p:nvSpPr>
          <p:spPr>
            <a:xfrm>
              <a:off x="7620086" y="2427664"/>
              <a:ext cx="286251" cy="286251"/>
            </a:xfrm>
            <a:prstGeom prst="rect">
              <a:avLst/>
            </a:prstGeom>
            <a:solidFill>
              <a:srgbClr val="00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AE6BBFF-3AF1-648C-FAF8-27D936600C3F}"/>
                </a:ext>
              </a:extLst>
            </p:cNvPr>
            <p:cNvSpPr/>
            <p:nvPr/>
          </p:nvSpPr>
          <p:spPr>
            <a:xfrm>
              <a:off x="8067585" y="2463257"/>
              <a:ext cx="215065" cy="215065"/>
            </a:xfrm>
            <a:prstGeom prst="rect">
              <a:avLst/>
            </a:prstGeom>
            <a:solidFill>
              <a:srgbClr val="00B1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9037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DDDC1EB-44E6-86F5-65FB-45CAC560A26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6" name="Imagem 5" descr="Pessoa com raquete na mão e bola no ar&#10;&#10;Descrição gerada automaticamente">
            <a:extLst>
              <a:ext uri="{FF2B5EF4-FFF2-40B4-BE49-F238E27FC236}">
                <a16:creationId xmlns:a16="http://schemas.microsoft.com/office/drawing/2014/main" id="{285C3AB7-75EB-486D-ADE4-AD8CACAD09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42" b="89810" l="2241" r="97170">
                        <a14:foregroundMark x1="5189" y1="55924" x2="6014" y2="40521"/>
                        <a14:foregroundMark x1="6014" y1="40521" x2="8255" y2="34716"/>
                        <a14:foregroundMark x1="2476" y1="48341" x2="2476" y2="48341"/>
                        <a14:foregroundMark x1="35731" y1="9242" x2="47995" y2="9597"/>
                        <a14:foregroundMark x1="92099" y1="43720" x2="93868" y2="68720"/>
                        <a14:foregroundMark x1="93868" y1="68720" x2="93868" y2="68720"/>
                        <a14:foregroundMark x1="40684" y1="88863" x2="48231" y2="84005"/>
                        <a14:foregroundMark x1="27241" y1="10308" x2="30189" y2="10190"/>
                        <a14:foregroundMark x1="97170" y1="41825" x2="97170" y2="69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1926" y="0"/>
            <a:ext cx="5172075" cy="5143500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B59BD80-89A6-B594-2497-8208ACE673BE}"/>
              </a:ext>
            </a:extLst>
          </p:cNvPr>
          <p:cNvGrpSpPr/>
          <p:nvPr/>
        </p:nvGrpSpPr>
        <p:grpSpPr>
          <a:xfrm>
            <a:off x="704849" y="1335256"/>
            <a:ext cx="3248025" cy="2472988"/>
            <a:chOff x="628648" y="1397764"/>
            <a:chExt cx="3248025" cy="2472988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6963323-900D-7A2F-D357-E42ACAAD162F}"/>
                </a:ext>
              </a:extLst>
            </p:cNvPr>
            <p:cNvSpPr txBox="1"/>
            <p:nvPr/>
          </p:nvSpPr>
          <p:spPr>
            <a:xfrm>
              <a:off x="628648" y="1397764"/>
              <a:ext cx="32480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6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D97A"/>
                  </a:solidFill>
                  <a:effectLst/>
                  <a:uLnTx/>
                  <a:uFillTx/>
                  <a:latin typeface="Shadows Into Light Two" panose="02000506000000020004" pitchFamily="2" charset="0"/>
                  <a:ea typeface="Roboto Black" panose="02000000000000000000" pitchFamily="2" charset="0"/>
                  <a:cs typeface="Heebo" pitchFamily="2" charset="-79"/>
                </a:rPr>
                <a:t>Você</a:t>
              </a:r>
              <a:r>
                <a:rPr kumimoji="0" lang="pt-BR" sz="6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ebo" pitchFamily="2" charset="-79"/>
                </a:rPr>
                <a:t> é o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99A094F-6380-9941-48D3-862A3AF70B19}"/>
                </a:ext>
              </a:extLst>
            </p:cNvPr>
            <p:cNvSpPr txBox="1"/>
            <p:nvPr/>
          </p:nvSpPr>
          <p:spPr>
            <a:xfrm>
              <a:off x="628648" y="2126427"/>
              <a:ext cx="32480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6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ebo" pitchFamily="2" charset="-79"/>
                </a:rPr>
                <a:t>que </a:t>
              </a:r>
              <a:r>
                <a:rPr kumimoji="0" lang="pt-BR" sz="6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D97A"/>
                  </a:solidFill>
                  <a:effectLst/>
                  <a:uLnTx/>
                  <a:uFillTx/>
                  <a:latin typeface="Shadows Into Light Two" panose="02000506000000020004" pitchFamily="2" charset="0"/>
                  <a:ea typeface="Roboto Black" panose="02000000000000000000" pitchFamily="2" charset="0"/>
                  <a:cs typeface="Heebo" pitchFamily="2" charset="-79"/>
                </a:rPr>
                <a:t>você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639E0F6-4577-4654-691F-426131B4FF92}"/>
                </a:ext>
              </a:extLst>
            </p:cNvPr>
            <p:cNvSpPr txBox="1"/>
            <p:nvPr/>
          </p:nvSpPr>
          <p:spPr>
            <a:xfrm>
              <a:off x="628648" y="2855089"/>
              <a:ext cx="32480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6000" b="1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ebo" pitchFamily="2" charset="-79"/>
                </a:rPr>
                <a:t>come.</a:t>
              </a:r>
            </a:p>
          </p:txBody>
        </p:sp>
      </p:grpSp>
      <p:sp>
        <p:nvSpPr>
          <p:cNvPr id="19" name="Retângulo 18">
            <a:extLst>
              <a:ext uri="{FF2B5EF4-FFF2-40B4-BE49-F238E27FC236}">
                <a16:creationId xmlns:a16="http://schemas.microsoft.com/office/drawing/2014/main" id="{2AF6BB9D-36C1-14AD-FA12-7DE41949694B}"/>
              </a:ext>
            </a:extLst>
          </p:cNvPr>
          <p:cNvSpPr/>
          <p:nvPr/>
        </p:nvSpPr>
        <p:spPr>
          <a:xfrm>
            <a:off x="0" y="5019676"/>
            <a:ext cx="9144000" cy="123825"/>
          </a:xfrm>
          <a:prstGeom prst="rect">
            <a:avLst/>
          </a:prstGeom>
          <a:solidFill>
            <a:srgbClr val="FFD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753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Vista panorâmica da cidade iluminada à noite&#10;&#10;Descrição gerada automaticamente">
            <a:extLst>
              <a:ext uri="{FF2B5EF4-FFF2-40B4-BE49-F238E27FC236}">
                <a16:creationId xmlns:a16="http://schemas.microsoft.com/office/drawing/2014/main" id="{518C1B6A-59C7-4763-AAEA-2BB58F28BD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962"/>
            <a:ext cx="9143980" cy="403401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E0C68A0-0AB3-4F27-B937-B1F01E09DA9E}"/>
              </a:ext>
            </a:extLst>
          </p:cNvPr>
          <p:cNvSpPr/>
          <p:nvPr/>
        </p:nvSpPr>
        <p:spPr>
          <a:xfrm>
            <a:off x="0" y="0"/>
            <a:ext cx="9141714" cy="40340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B905DD15-C321-4C37-9B63-F21049866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6968" y="1798700"/>
            <a:ext cx="3570064" cy="92040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D05D101-F0A1-42A3-9145-5D9B7A3D43E6}"/>
              </a:ext>
            </a:extLst>
          </p:cNvPr>
          <p:cNvSpPr txBox="1"/>
          <p:nvPr/>
        </p:nvSpPr>
        <p:spPr>
          <a:xfrm>
            <a:off x="316807" y="4319646"/>
            <a:ext cx="34762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30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eebo" pitchFamily="2" charset="-79"/>
                <a:ea typeface="Roboto Light" panose="02000000000000000000" pitchFamily="2" charset="0"/>
                <a:cs typeface="Heebo" pitchFamily="2" charset="-79"/>
              </a:rPr>
              <a:t>Título da apresentação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BA71E34-2B80-41C1-8CC3-A40FE2197394}"/>
              </a:ext>
            </a:extLst>
          </p:cNvPr>
          <p:cNvSpPr txBox="1"/>
          <p:nvPr/>
        </p:nvSpPr>
        <p:spPr>
          <a:xfrm>
            <a:off x="316807" y="4559974"/>
            <a:ext cx="347629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30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eebo Light" pitchFamily="2" charset="-79"/>
                <a:ea typeface="Roboto Light" panose="02000000000000000000" pitchFamily="2" charset="0"/>
                <a:cs typeface="Heebo Light" pitchFamily="2" charset="-79"/>
              </a:rPr>
              <a:t>Subtítulo da apresentação escrito aqui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2F81985-4A9C-4C3F-93C0-895E66CF404A}"/>
              </a:ext>
            </a:extLst>
          </p:cNvPr>
          <p:cNvSpPr txBox="1"/>
          <p:nvPr/>
        </p:nvSpPr>
        <p:spPr>
          <a:xfrm>
            <a:off x="5350897" y="4319646"/>
            <a:ext cx="347629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30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eebo" pitchFamily="2" charset="-79"/>
                <a:ea typeface="Roboto Light" panose="02000000000000000000" pitchFamily="2" charset="0"/>
                <a:cs typeface="Heebo" pitchFamily="2" charset="-79"/>
              </a:rPr>
              <a:t>Revisão 01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E442A96-2179-4D37-9BD3-AF83B1B2BC97}"/>
              </a:ext>
            </a:extLst>
          </p:cNvPr>
          <p:cNvSpPr txBox="1"/>
          <p:nvPr/>
        </p:nvSpPr>
        <p:spPr>
          <a:xfrm>
            <a:off x="5350897" y="4559974"/>
            <a:ext cx="347629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30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eebo Light" pitchFamily="2" charset="-79"/>
                <a:ea typeface="Roboto Light" panose="02000000000000000000" pitchFamily="2" charset="0"/>
                <a:cs typeface="Heebo Light" pitchFamily="2" charset="-79"/>
              </a:rPr>
              <a:t>12/12/2022</a:t>
            </a:r>
          </a:p>
        </p:txBody>
      </p:sp>
    </p:spTree>
    <p:extLst>
      <p:ext uri="{BB962C8B-B14F-4D97-AF65-F5344CB8AC3E}">
        <p14:creationId xmlns:p14="http://schemas.microsoft.com/office/powerpoint/2010/main" val="31188700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magem em preto e branco de homem com a boca aberta&#10;&#10;Descrição gerada automaticamente">
            <a:extLst>
              <a:ext uri="{FF2B5EF4-FFF2-40B4-BE49-F238E27FC236}">
                <a16:creationId xmlns:a16="http://schemas.microsoft.com/office/drawing/2014/main" id="{2318A162-AE93-EA79-F3EF-EB5086F7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AE44A88-5595-2E32-D9AA-B4EDAE7FB6BA}"/>
              </a:ext>
            </a:extLst>
          </p:cNvPr>
          <p:cNvSpPr txBox="1"/>
          <p:nvPr/>
        </p:nvSpPr>
        <p:spPr>
          <a:xfrm>
            <a:off x="2276034" y="1220971"/>
            <a:ext cx="4162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Thin" pitchFamily="2" charset="-79"/>
                <a:ea typeface="+mn-ea"/>
                <a:cs typeface="Heebo Thin" pitchFamily="2" charset="-79"/>
              </a:rPr>
              <a:t>EXERCÍCIOS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B36F186-3FFA-6029-5221-6E2A2CC819AE}"/>
              </a:ext>
            </a:extLst>
          </p:cNvPr>
          <p:cNvSpPr txBox="1"/>
          <p:nvPr/>
        </p:nvSpPr>
        <p:spPr>
          <a:xfrm>
            <a:off x="2276034" y="1851475"/>
            <a:ext cx="4162866" cy="921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Thin" pitchFamily="2" charset="-79"/>
                <a:ea typeface="+mn-ea"/>
                <a:cs typeface="Heebo Thin" pitchFamily="2" charset="-79"/>
              </a:rPr>
              <a:t>PARA 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8F1DB8B-F7DC-4BDC-8C26-FF462FAEDEA9}"/>
              </a:ext>
            </a:extLst>
          </p:cNvPr>
          <p:cNvSpPr txBox="1"/>
          <p:nvPr/>
        </p:nvSpPr>
        <p:spPr>
          <a:xfrm>
            <a:off x="2276034" y="2480121"/>
            <a:ext cx="4162866" cy="921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srgbClr val="DD3737"/>
                </a:solidFill>
                <a:effectLst/>
                <a:uLnTx/>
                <a:uFillTx/>
                <a:latin typeface="Heebo Black" pitchFamily="2" charset="-79"/>
                <a:ea typeface="+mn-ea"/>
                <a:cs typeface="Heebo Black" pitchFamily="2" charset="-79"/>
              </a:rPr>
              <a:t>MENTE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6292A6A-E5E7-83D9-3C1D-2FA70003024A}"/>
              </a:ext>
            </a:extLst>
          </p:cNvPr>
          <p:cNvSpPr txBox="1"/>
          <p:nvPr/>
        </p:nvSpPr>
        <p:spPr>
          <a:xfrm>
            <a:off x="2276034" y="3108766"/>
            <a:ext cx="4162866" cy="921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srgbClr val="DD3737"/>
                </a:solidFill>
                <a:effectLst/>
                <a:uLnTx/>
                <a:uFillTx/>
                <a:latin typeface="Heebo Black" pitchFamily="2" charset="-79"/>
                <a:ea typeface="+mn-ea"/>
                <a:cs typeface="Heebo Black" pitchFamily="2" charset="-79"/>
              </a:rPr>
              <a:t>HUMANA.</a:t>
            </a:r>
          </a:p>
        </p:txBody>
      </p:sp>
    </p:spTree>
    <p:extLst>
      <p:ext uri="{BB962C8B-B14F-4D97-AF65-F5344CB8AC3E}">
        <p14:creationId xmlns:p14="http://schemas.microsoft.com/office/powerpoint/2010/main" val="42325960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at lay yellow luggage with copy-space">
            <a:extLst>
              <a:ext uri="{FF2B5EF4-FFF2-40B4-BE49-F238E27FC236}">
                <a16:creationId xmlns:a16="http://schemas.microsoft.com/office/drawing/2014/main" id="{073BBFE1-F523-5132-0575-E7FA5DB59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solidFill>
            <a:schemeClr val="accent2"/>
          </a:solidFill>
        </p:spPr>
      </p:pic>
      <p:grpSp>
        <p:nvGrpSpPr>
          <p:cNvPr id="1302" name="Agrupar 1301">
            <a:extLst>
              <a:ext uri="{FF2B5EF4-FFF2-40B4-BE49-F238E27FC236}">
                <a16:creationId xmlns:a16="http://schemas.microsoft.com/office/drawing/2014/main" id="{B8409CE8-012E-B8BE-5757-5968A2C727ED}"/>
              </a:ext>
            </a:extLst>
          </p:cNvPr>
          <p:cNvGrpSpPr/>
          <p:nvPr/>
        </p:nvGrpSpPr>
        <p:grpSpPr>
          <a:xfrm rot="21116390">
            <a:off x="415191" y="3421878"/>
            <a:ext cx="2854225" cy="1461654"/>
            <a:chOff x="634265" y="3317062"/>
            <a:chExt cx="2854225" cy="1461654"/>
          </a:xfrm>
          <a:solidFill>
            <a:schemeClr val="accent2"/>
          </a:solidFill>
        </p:grpSpPr>
        <p:grpSp>
          <p:nvGrpSpPr>
            <p:cNvPr id="1301" name="Agrupar 1300">
              <a:extLst>
                <a:ext uri="{FF2B5EF4-FFF2-40B4-BE49-F238E27FC236}">
                  <a16:creationId xmlns:a16="http://schemas.microsoft.com/office/drawing/2014/main" id="{96C8509D-3C43-602F-D37F-AB5DBB7678FA}"/>
                </a:ext>
              </a:extLst>
            </p:cNvPr>
            <p:cNvGrpSpPr/>
            <p:nvPr/>
          </p:nvGrpSpPr>
          <p:grpSpPr>
            <a:xfrm>
              <a:off x="1770181" y="3317062"/>
              <a:ext cx="1718309" cy="984027"/>
              <a:chOff x="2419445" y="2754348"/>
              <a:chExt cx="1718309" cy="984027"/>
            </a:xfrm>
            <a:grpFill/>
          </p:grpSpPr>
          <p:grpSp>
            <p:nvGrpSpPr>
              <p:cNvPr id="11" name="Gráfico 6">
                <a:extLst>
                  <a:ext uri="{FF2B5EF4-FFF2-40B4-BE49-F238E27FC236}">
                    <a16:creationId xmlns:a16="http://schemas.microsoft.com/office/drawing/2014/main" id="{B43B2424-D3E7-EB69-15A7-B3955DF75CC4}"/>
                  </a:ext>
                </a:extLst>
              </p:cNvPr>
              <p:cNvGrpSpPr/>
              <p:nvPr/>
            </p:nvGrpSpPr>
            <p:grpSpPr>
              <a:xfrm>
                <a:off x="2419445" y="2754348"/>
                <a:ext cx="1597627" cy="531685"/>
                <a:chOff x="2419445" y="2754348"/>
                <a:chExt cx="1597627" cy="531685"/>
              </a:xfrm>
              <a:grpFill/>
            </p:grpSpPr>
            <p:sp>
              <p:nvSpPr>
                <p:cNvPr id="12" name="Forma Livre: Forma 11">
                  <a:extLst>
                    <a:ext uri="{FF2B5EF4-FFF2-40B4-BE49-F238E27FC236}">
                      <a16:creationId xmlns:a16="http://schemas.microsoft.com/office/drawing/2014/main" id="{07CABCDB-E2AD-33F7-B56B-1D92CA78CBE3}"/>
                    </a:ext>
                  </a:extLst>
                </p:cNvPr>
                <p:cNvSpPr/>
                <p:nvPr/>
              </p:nvSpPr>
              <p:spPr>
                <a:xfrm>
                  <a:off x="4014440" y="2754348"/>
                  <a:ext cx="2631" cy="5017"/>
                </a:xfrm>
                <a:custGeom>
                  <a:avLst/>
                  <a:gdLst>
                    <a:gd name="connsiteX0" fmla="*/ 1109 w 2631"/>
                    <a:gd name="connsiteY0" fmla="*/ 4858 h 5017"/>
                    <a:gd name="connsiteX1" fmla="*/ 2157 w 2631"/>
                    <a:gd name="connsiteY1" fmla="*/ 0 h 5017"/>
                    <a:gd name="connsiteX2" fmla="*/ 1109 w 2631"/>
                    <a:gd name="connsiteY2" fmla="*/ 4858 h 5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1" h="5017">
                      <a:moveTo>
                        <a:pt x="1109" y="4858"/>
                      </a:moveTo>
                      <a:cubicBezTo>
                        <a:pt x="3966" y="4286"/>
                        <a:pt x="1871" y="762"/>
                        <a:pt x="2157" y="0"/>
                      </a:cubicBezTo>
                      <a:cubicBezTo>
                        <a:pt x="-2225" y="2286"/>
                        <a:pt x="1490" y="5810"/>
                        <a:pt x="1109" y="48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Forma Livre: Forma 12">
                  <a:extLst>
                    <a:ext uri="{FF2B5EF4-FFF2-40B4-BE49-F238E27FC236}">
                      <a16:creationId xmlns:a16="http://schemas.microsoft.com/office/drawing/2014/main" id="{99026D27-AE96-2717-B18E-87B00B62D812}"/>
                    </a:ext>
                  </a:extLst>
                </p:cNvPr>
                <p:cNvSpPr/>
                <p:nvPr/>
              </p:nvSpPr>
              <p:spPr>
                <a:xfrm>
                  <a:off x="3969829" y="2781208"/>
                  <a:ext cx="4667" cy="6477"/>
                </a:xfrm>
                <a:custGeom>
                  <a:avLst/>
                  <a:gdLst>
                    <a:gd name="connsiteX0" fmla="*/ 4572 w 4667"/>
                    <a:gd name="connsiteY0" fmla="*/ 1810 h 6477"/>
                    <a:gd name="connsiteX1" fmla="*/ 4667 w 4667"/>
                    <a:gd name="connsiteY1" fmla="*/ 0 h 6477"/>
                    <a:gd name="connsiteX2" fmla="*/ 0 w 4667"/>
                    <a:gd name="connsiteY2" fmla="*/ 6477 h 6477"/>
                    <a:gd name="connsiteX3" fmla="*/ 4572 w 4667"/>
                    <a:gd name="connsiteY3" fmla="*/ 1810 h 6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67" h="6477">
                      <a:moveTo>
                        <a:pt x="4572" y="1810"/>
                      </a:moveTo>
                      <a:lnTo>
                        <a:pt x="4667" y="0"/>
                      </a:lnTo>
                      <a:lnTo>
                        <a:pt x="0" y="6477"/>
                      </a:lnTo>
                      <a:lnTo>
                        <a:pt x="4572" y="181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orma Livre: Forma 13">
                  <a:extLst>
                    <a:ext uri="{FF2B5EF4-FFF2-40B4-BE49-F238E27FC236}">
                      <a16:creationId xmlns:a16="http://schemas.microsoft.com/office/drawing/2014/main" id="{41DAC706-2BF9-7C7B-91E5-F1B08A03F19A}"/>
                    </a:ext>
                  </a:extLst>
                </p:cNvPr>
                <p:cNvSpPr/>
                <p:nvPr/>
              </p:nvSpPr>
              <p:spPr>
                <a:xfrm>
                  <a:off x="3935539" y="2786733"/>
                  <a:ext cx="23812" cy="16558"/>
                </a:xfrm>
                <a:custGeom>
                  <a:avLst/>
                  <a:gdLst>
                    <a:gd name="connsiteX0" fmla="*/ 95 w 23812"/>
                    <a:gd name="connsiteY0" fmla="*/ 15811 h 16558"/>
                    <a:gd name="connsiteX1" fmla="*/ 21241 w 23812"/>
                    <a:gd name="connsiteY1" fmla="*/ 5524 h 16558"/>
                    <a:gd name="connsiteX2" fmla="*/ 23051 w 23812"/>
                    <a:gd name="connsiteY2" fmla="*/ 6382 h 16558"/>
                    <a:gd name="connsiteX3" fmla="*/ 23813 w 23812"/>
                    <a:gd name="connsiteY3" fmla="*/ 0 h 16558"/>
                    <a:gd name="connsiteX4" fmla="*/ 0 w 23812"/>
                    <a:gd name="connsiteY4" fmla="*/ 15811 h 16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" h="16558">
                      <a:moveTo>
                        <a:pt x="95" y="15811"/>
                      </a:moveTo>
                      <a:cubicBezTo>
                        <a:pt x="7144" y="19812"/>
                        <a:pt x="12954" y="6477"/>
                        <a:pt x="21241" y="5524"/>
                      </a:cubicBezTo>
                      <a:lnTo>
                        <a:pt x="23051" y="6382"/>
                      </a:lnTo>
                      <a:lnTo>
                        <a:pt x="23813" y="0"/>
                      </a:lnTo>
                      <a:cubicBezTo>
                        <a:pt x="15240" y="4191"/>
                        <a:pt x="6763" y="14288"/>
                        <a:pt x="0" y="1581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Forma Livre: Forma 14">
                  <a:extLst>
                    <a:ext uri="{FF2B5EF4-FFF2-40B4-BE49-F238E27FC236}">
                      <a16:creationId xmlns:a16="http://schemas.microsoft.com/office/drawing/2014/main" id="{9A80A26B-2827-9BD8-EAA2-700D62079F98}"/>
                    </a:ext>
                  </a:extLst>
                </p:cNvPr>
                <p:cNvSpPr/>
                <p:nvPr/>
              </p:nvSpPr>
              <p:spPr>
                <a:xfrm>
                  <a:off x="3907536" y="2800734"/>
                  <a:ext cx="5048" cy="4747"/>
                </a:xfrm>
                <a:custGeom>
                  <a:avLst/>
                  <a:gdLst>
                    <a:gd name="connsiteX0" fmla="*/ 0 w 5048"/>
                    <a:gd name="connsiteY0" fmla="*/ 2762 h 4747"/>
                    <a:gd name="connsiteX1" fmla="*/ 5048 w 5048"/>
                    <a:gd name="connsiteY1" fmla="*/ 0 h 4747"/>
                    <a:gd name="connsiteX2" fmla="*/ 3810 w 5048"/>
                    <a:gd name="connsiteY2" fmla="*/ 0 h 4747"/>
                    <a:gd name="connsiteX3" fmla="*/ 0 w 5048"/>
                    <a:gd name="connsiteY3" fmla="*/ 2667 h 4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8" h="4747">
                      <a:moveTo>
                        <a:pt x="0" y="2762"/>
                      </a:moveTo>
                      <a:cubicBezTo>
                        <a:pt x="2762" y="4001"/>
                        <a:pt x="-2953" y="7715"/>
                        <a:pt x="5048" y="0"/>
                      </a:cubicBezTo>
                      <a:cubicBezTo>
                        <a:pt x="4477" y="0"/>
                        <a:pt x="4191" y="0"/>
                        <a:pt x="3810" y="0"/>
                      </a:cubicBezTo>
                      <a:cubicBezTo>
                        <a:pt x="3048" y="571"/>
                        <a:pt x="1905" y="1429"/>
                        <a:pt x="0" y="266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orma Livre: Forma 15">
                  <a:extLst>
                    <a:ext uri="{FF2B5EF4-FFF2-40B4-BE49-F238E27FC236}">
                      <a16:creationId xmlns:a16="http://schemas.microsoft.com/office/drawing/2014/main" id="{5BE9C450-9F0F-C4BD-12CF-0C6CEC86291E}"/>
                    </a:ext>
                  </a:extLst>
                </p:cNvPr>
                <p:cNvSpPr/>
                <p:nvPr/>
              </p:nvSpPr>
              <p:spPr>
                <a:xfrm>
                  <a:off x="3910341" y="2799475"/>
                  <a:ext cx="2199" cy="1354"/>
                </a:xfrm>
                <a:custGeom>
                  <a:avLst/>
                  <a:gdLst>
                    <a:gd name="connsiteX0" fmla="*/ 1100 w 2199"/>
                    <a:gd name="connsiteY0" fmla="*/ 1355 h 1354"/>
                    <a:gd name="connsiteX1" fmla="*/ 1100 w 2199"/>
                    <a:gd name="connsiteY1" fmla="*/ 1355 h 1354"/>
                    <a:gd name="connsiteX2" fmla="*/ 1100 w 2199"/>
                    <a:gd name="connsiteY2" fmla="*/ 1355 h 1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99" h="1354">
                      <a:moveTo>
                        <a:pt x="1100" y="1355"/>
                      </a:moveTo>
                      <a:cubicBezTo>
                        <a:pt x="4910" y="-1693"/>
                        <a:pt x="-2710" y="1355"/>
                        <a:pt x="1100" y="1355"/>
                      </a:cubicBezTo>
                      <a:lnTo>
                        <a:pt x="1100" y="135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orma Livre: Forma 16">
                  <a:extLst>
                    <a:ext uri="{FF2B5EF4-FFF2-40B4-BE49-F238E27FC236}">
                      <a16:creationId xmlns:a16="http://schemas.microsoft.com/office/drawing/2014/main" id="{533A01CE-3D60-A651-1AC0-E563DC099423}"/>
                    </a:ext>
                  </a:extLst>
                </p:cNvPr>
                <p:cNvSpPr/>
                <p:nvPr/>
              </p:nvSpPr>
              <p:spPr>
                <a:xfrm>
                  <a:off x="3889885" y="2809751"/>
                  <a:ext cx="8221" cy="5804"/>
                </a:xfrm>
                <a:custGeom>
                  <a:avLst/>
                  <a:gdLst>
                    <a:gd name="connsiteX0" fmla="*/ 4602 w 8221"/>
                    <a:gd name="connsiteY0" fmla="*/ 5652 h 5804"/>
                    <a:gd name="connsiteX1" fmla="*/ 8221 w 8221"/>
                    <a:gd name="connsiteY1" fmla="*/ 32 h 5804"/>
                    <a:gd name="connsiteX2" fmla="*/ 2316 w 8221"/>
                    <a:gd name="connsiteY2" fmla="*/ 604 h 5804"/>
                    <a:gd name="connsiteX3" fmla="*/ 4602 w 8221"/>
                    <a:gd name="connsiteY3" fmla="*/ 5652 h 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21" h="5804">
                      <a:moveTo>
                        <a:pt x="4602" y="5652"/>
                      </a:moveTo>
                      <a:lnTo>
                        <a:pt x="8221" y="32"/>
                      </a:lnTo>
                      <a:cubicBezTo>
                        <a:pt x="6221" y="-349"/>
                        <a:pt x="1363" y="2795"/>
                        <a:pt x="2316" y="604"/>
                      </a:cubicBezTo>
                      <a:cubicBezTo>
                        <a:pt x="-1971" y="5747"/>
                        <a:pt x="220" y="6128"/>
                        <a:pt x="4602" y="56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a Livre: Forma 17">
                  <a:extLst>
                    <a:ext uri="{FF2B5EF4-FFF2-40B4-BE49-F238E27FC236}">
                      <a16:creationId xmlns:a16="http://schemas.microsoft.com/office/drawing/2014/main" id="{92CFB9FC-61E6-3AA1-F2F2-FE23C84E4033}"/>
                    </a:ext>
                  </a:extLst>
                </p:cNvPr>
                <p:cNvSpPr/>
                <p:nvPr/>
              </p:nvSpPr>
              <p:spPr>
                <a:xfrm>
                  <a:off x="3893248" y="2820152"/>
                  <a:ext cx="1714" cy="2965"/>
                </a:xfrm>
                <a:custGeom>
                  <a:avLst/>
                  <a:gdLst>
                    <a:gd name="connsiteX0" fmla="*/ 0 w 1714"/>
                    <a:gd name="connsiteY0" fmla="*/ 2966 h 2965"/>
                    <a:gd name="connsiteX1" fmla="*/ 1714 w 1714"/>
                    <a:gd name="connsiteY1" fmla="*/ 13 h 2965"/>
                    <a:gd name="connsiteX2" fmla="*/ 0 w 1714"/>
                    <a:gd name="connsiteY2" fmla="*/ 2966 h 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" h="2965">
                      <a:moveTo>
                        <a:pt x="0" y="2966"/>
                      </a:moveTo>
                      <a:lnTo>
                        <a:pt x="1714" y="13"/>
                      </a:lnTo>
                      <a:cubicBezTo>
                        <a:pt x="857" y="-82"/>
                        <a:pt x="95" y="299"/>
                        <a:pt x="0" y="29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orma Livre: Forma 18">
                  <a:extLst>
                    <a:ext uri="{FF2B5EF4-FFF2-40B4-BE49-F238E27FC236}">
                      <a16:creationId xmlns:a16="http://schemas.microsoft.com/office/drawing/2014/main" id="{014EA6B3-7B79-7DF6-4114-9B754ACD8BD0}"/>
                    </a:ext>
                  </a:extLst>
                </p:cNvPr>
                <p:cNvSpPr/>
                <p:nvPr/>
              </p:nvSpPr>
              <p:spPr>
                <a:xfrm>
                  <a:off x="3894962" y="2814260"/>
                  <a:ext cx="4095" cy="6393"/>
                </a:xfrm>
                <a:custGeom>
                  <a:avLst/>
                  <a:gdLst>
                    <a:gd name="connsiteX0" fmla="*/ 4096 w 4095"/>
                    <a:gd name="connsiteY0" fmla="*/ 0 h 6393"/>
                    <a:gd name="connsiteX1" fmla="*/ 0 w 4095"/>
                    <a:gd name="connsiteY1" fmla="*/ 5905 h 6393"/>
                    <a:gd name="connsiteX2" fmla="*/ 1905 w 4095"/>
                    <a:gd name="connsiteY2" fmla="*/ 3334 h 6393"/>
                    <a:gd name="connsiteX3" fmla="*/ 4000 w 4095"/>
                    <a:gd name="connsiteY3" fmla="*/ 0 h 6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5" h="6393">
                      <a:moveTo>
                        <a:pt x="4096" y="0"/>
                      </a:moveTo>
                      <a:cubicBezTo>
                        <a:pt x="2762" y="2000"/>
                        <a:pt x="1238" y="3810"/>
                        <a:pt x="0" y="5905"/>
                      </a:cubicBezTo>
                      <a:cubicBezTo>
                        <a:pt x="1429" y="6191"/>
                        <a:pt x="2762" y="7715"/>
                        <a:pt x="1905" y="3334"/>
                      </a:cubicBezTo>
                      <a:cubicBezTo>
                        <a:pt x="2762" y="5239"/>
                        <a:pt x="2572" y="2953"/>
                        <a:pt x="400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a Livre: Forma 19">
                  <a:extLst>
                    <a:ext uri="{FF2B5EF4-FFF2-40B4-BE49-F238E27FC236}">
                      <a16:creationId xmlns:a16="http://schemas.microsoft.com/office/drawing/2014/main" id="{C9E76C86-5D4D-D93F-18F0-8E983553B714}"/>
                    </a:ext>
                  </a:extLst>
                </p:cNvPr>
                <p:cNvSpPr/>
                <p:nvPr/>
              </p:nvSpPr>
              <p:spPr>
                <a:xfrm>
                  <a:off x="3902773" y="2807963"/>
                  <a:ext cx="9255" cy="7440"/>
                </a:xfrm>
                <a:custGeom>
                  <a:avLst/>
                  <a:gdLst>
                    <a:gd name="connsiteX0" fmla="*/ 0 w 9255"/>
                    <a:gd name="connsiteY0" fmla="*/ 4773 h 7440"/>
                    <a:gd name="connsiteX1" fmla="*/ 4286 w 9255"/>
                    <a:gd name="connsiteY1" fmla="*/ 7440 h 7440"/>
                    <a:gd name="connsiteX2" fmla="*/ 0 w 9255"/>
                    <a:gd name="connsiteY2" fmla="*/ 4773 h 7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55" h="7440">
                      <a:moveTo>
                        <a:pt x="0" y="4773"/>
                      </a:moveTo>
                      <a:cubicBezTo>
                        <a:pt x="3715" y="3821"/>
                        <a:pt x="7906" y="1916"/>
                        <a:pt x="4286" y="7440"/>
                      </a:cubicBezTo>
                      <a:cubicBezTo>
                        <a:pt x="13240" y="-370"/>
                        <a:pt x="9049" y="-3228"/>
                        <a:pt x="0" y="477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a Livre: Forma 20">
                  <a:extLst>
                    <a:ext uri="{FF2B5EF4-FFF2-40B4-BE49-F238E27FC236}">
                      <a16:creationId xmlns:a16="http://schemas.microsoft.com/office/drawing/2014/main" id="{6666E528-EF2C-B483-8A64-3C8AF63A3212}"/>
                    </a:ext>
                  </a:extLst>
                </p:cNvPr>
                <p:cNvSpPr/>
                <p:nvPr/>
              </p:nvSpPr>
              <p:spPr>
                <a:xfrm>
                  <a:off x="3937185" y="2805306"/>
                  <a:ext cx="7116" cy="4381"/>
                </a:xfrm>
                <a:custGeom>
                  <a:avLst/>
                  <a:gdLst>
                    <a:gd name="connsiteX0" fmla="*/ 163 w 7116"/>
                    <a:gd name="connsiteY0" fmla="*/ 4382 h 4381"/>
                    <a:gd name="connsiteX1" fmla="*/ 5021 w 7116"/>
                    <a:gd name="connsiteY1" fmla="*/ 3905 h 4381"/>
                    <a:gd name="connsiteX2" fmla="*/ 7117 w 7116"/>
                    <a:gd name="connsiteY2" fmla="*/ 0 h 4381"/>
                    <a:gd name="connsiteX3" fmla="*/ 163 w 7116"/>
                    <a:gd name="connsiteY3" fmla="*/ 4382 h 4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6" h="4381">
                      <a:moveTo>
                        <a:pt x="163" y="4382"/>
                      </a:moveTo>
                      <a:lnTo>
                        <a:pt x="5021" y="3905"/>
                      </a:lnTo>
                      <a:lnTo>
                        <a:pt x="7117" y="0"/>
                      </a:lnTo>
                      <a:cubicBezTo>
                        <a:pt x="6069" y="1905"/>
                        <a:pt x="-1170" y="2762"/>
                        <a:pt x="163" y="43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a Livre: Forma 21">
                  <a:extLst>
                    <a:ext uri="{FF2B5EF4-FFF2-40B4-BE49-F238E27FC236}">
                      <a16:creationId xmlns:a16="http://schemas.microsoft.com/office/drawing/2014/main" id="{CCA893B5-8ECC-CAFE-C0E1-1B496B6C7EC8}"/>
                    </a:ext>
                  </a:extLst>
                </p:cNvPr>
                <p:cNvSpPr/>
                <p:nvPr/>
              </p:nvSpPr>
              <p:spPr>
                <a:xfrm>
                  <a:off x="3863625" y="2837501"/>
                  <a:ext cx="7810" cy="4476"/>
                </a:xfrm>
                <a:custGeom>
                  <a:avLst/>
                  <a:gdLst>
                    <a:gd name="connsiteX0" fmla="*/ 0 w 7810"/>
                    <a:gd name="connsiteY0" fmla="*/ 2381 h 4476"/>
                    <a:gd name="connsiteX1" fmla="*/ 5905 w 7810"/>
                    <a:gd name="connsiteY1" fmla="*/ 4477 h 4476"/>
                    <a:gd name="connsiteX2" fmla="*/ 7810 w 7810"/>
                    <a:gd name="connsiteY2" fmla="*/ 0 h 4476"/>
                    <a:gd name="connsiteX3" fmla="*/ 95 w 7810"/>
                    <a:gd name="connsiteY3" fmla="*/ 2381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10" h="4476">
                      <a:moveTo>
                        <a:pt x="0" y="2381"/>
                      </a:moveTo>
                      <a:cubicBezTo>
                        <a:pt x="762" y="3620"/>
                        <a:pt x="4191" y="3524"/>
                        <a:pt x="5905" y="4477"/>
                      </a:cubicBezTo>
                      <a:lnTo>
                        <a:pt x="7810" y="0"/>
                      </a:lnTo>
                      <a:cubicBezTo>
                        <a:pt x="5525" y="1048"/>
                        <a:pt x="1810" y="3620"/>
                        <a:pt x="95" y="2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a Livre: Forma 22">
                  <a:extLst>
                    <a:ext uri="{FF2B5EF4-FFF2-40B4-BE49-F238E27FC236}">
                      <a16:creationId xmlns:a16="http://schemas.microsoft.com/office/drawing/2014/main" id="{6FAE90CF-4B07-BFF3-7E4E-584E7A63CC86}"/>
                    </a:ext>
                  </a:extLst>
                </p:cNvPr>
                <p:cNvSpPr/>
                <p:nvPr/>
              </p:nvSpPr>
              <p:spPr>
                <a:xfrm>
                  <a:off x="3866673" y="2841977"/>
                  <a:ext cx="3646" cy="6667"/>
                </a:xfrm>
                <a:custGeom>
                  <a:avLst/>
                  <a:gdLst>
                    <a:gd name="connsiteX0" fmla="*/ 2762 w 3646"/>
                    <a:gd name="connsiteY0" fmla="*/ 0 h 6667"/>
                    <a:gd name="connsiteX1" fmla="*/ 0 w 3646"/>
                    <a:gd name="connsiteY1" fmla="*/ 6667 h 6667"/>
                    <a:gd name="connsiteX2" fmla="*/ 2762 w 3646"/>
                    <a:gd name="connsiteY2" fmla="*/ 0 h 6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46" h="6667">
                      <a:moveTo>
                        <a:pt x="2762" y="0"/>
                      </a:moveTo>
                      <a:lnTo>
                        <a:pt x="0" y="6667"/>
                      </a:lnTo>
                      <a:cubicBezTo>
                        <a:pt x="4286" y="2477"/>
                        <a:pt x="4191" y="857"/>
                        <a:pt x="2762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a Livre: Forma 23">
                  <a:extLst>
                    <a:ext uri="{FF2B5EF4-FFF2-40B4-BE49-F238E27FC236}">
                      <a16:creationId xmlns:a16="http://schemas.microsoft.com/office/drawing/2014/main" id="{AB9D0C23-05D9-8C1B-012B-8671F1FCB1F7}"/>
                    </a:ext>
                  </a:extLst>
                </p:cNvPr>
                <p:cNvSpPr/>
                <p:nvPr/>
              </p:nvSpPr>
              <p:spPr>
                <a:xfrm>
                  <a:off x="3895820" y="2818451"/>
                  <a:ext cx="6667" cy="12573"/>
                </a:xfrm>
                <a:custGeom>
                  <a:avLst/>
                  <a:gdLst>
                    <a:gd name="connsiteX0" fmla="*/ 1524 w 6667"/>
                    <a:gd name="connsiteY0" fmla="*/ 11144 h 12573"/>
                    <a:gd name="connsiteX1" fmla="*/ 6668 w 6667"/>
                    <a:gd name="connsiteY1" fmla="*/ 0 h 12573"/>
                    <a:gd name="connsiteX2" fmla="*/ 0 w 6667"/>
                    <a:gd name="connsiteY2" fmla="*/ 12573 h 12573"/>
                    <a:gd name="connsiteX3" fmla="*/ 1524 w 6667"/>
                    <a:gd name="connsiteY3" fmla="*/ 11049 h 12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67" h="12573">
                      <a:moveTo>
                        <a:pt x="1524" y="11144"/>
                      </a:moveTo>
                      <a:cubicBezTo>
                        <a:pt x="3048" y="7334"/>
                        <a:pt x="4667" y="3524"/>
                        <a:pt x="6668" y="0"/>
                      </a:cubicBezTo>
                      <a:cubicBezTo>
                        <a:pt x="4096" y="3905"/>
                        <a:pt x="2096" y="8382"/>
                        <a:pt x="0" y="12573"/>
                      </a:cubicBezTo>
                      <a:lnTo>
                        <a:pt x="1524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a Livre: Forma 24">
                  <a:extLst>
                    <a:ext uri="{FF2B5EF4-FFF2-40B4-BE49-F238E27FC236}">
                      <a16:creationId xmlns:a16="http://schemas.microsoft.com/office/drawing/2014/main" id="{23445ECB-6B2E-C571-5155-E8D926F35734}"/>
                    </a:ext>
                  </a:extLst>
                </p:cNvPr>
                <p:cNvSpPr/>
                <p:nvPr/>
              </p:nvSpPr>
              <p:spPr>
                <a:xfrm>
                  <a:off x="3845623" y="2854074"/>
                  <a:ext cx="571" cy="8572"/>
                </a:xfrm>
                <a:custGeom>
                  <a:avLst/>
                  <a:gdLst>
                    <a:gd name="connsiteX0" fmla="*/ 571 w 571"/>
                    <a:gd name="connsiteY0" fmla="*/ 5143 h 8572"/>
                    <a:gd name="connsiteX1" fmla="*/ 381 w 571"/>
                    <a:gd name="connsiteY1" fmla="*/ 0 h 8572"/>
                    <a:gd name="connsiteX2" fmla="*/ 0 w 571"/>
                    <a:gd name="connsiteY2" fmla="*/ 8572 h 8572"/>
                    <a:gd name="connsiteX3" fmla="*/ 571 w 571"/>
                    <a:gd name="connsiteY3" fmla="*/ 5143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" h="8572">
                      <a:moveTo>
                        <a:pt x="571" y="5143"/>
                      </a:moveTo>
                      <a:lnTo>
                        <a:pt x="381" y="0"/>
                      </a:lnTo>
                      <a:lnTo>
                        <a:pt x="0" y="8572"/>
                      </a:lnTo>
                      <a:lnTo>
                        <a:pt x="571" y="514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a Livre: Forma 25">
                  <a:extLst>
                    <a:ext uri="{FF2B5EF4-FFF2-40B4-BE49-F238E27FC236}">
                      <a16:creationId xmlns:a16="http://schemas.microsoft.com/office/drawing/2014/main" id="{4716A998-07B6-C435-965A-E37F6A860C38}"/>
                    </a:ext>
                  </a:extLst>
                </p:cNvPr>
                <p:cNvSpPr/>
                <p:nvPr/>
              </p:nvSpPr>
              <p:spPr>
                <a:xfrm>
                  <a:off x="3826954" y="2869314"/>
                  <a:ext cx="8858" cy="12382"/>
                </a:xfrm>
                <a:custGeom>
                  <a:avLst/>
                  <a:gdLst>
                    <a:gd name="connsiteX0" fmla="*/ 8858 w 8858"/>
                    <a:gd name="connsiteY0" fmla="*/ 3334 h 12382"/>
                    <a:gd name="connsiteX1" fmla="*/ 3238 w 8858"/>
                    <a:gd name="connsiteY1" fmla="*/ 0 h 12382"/>
                    <a:gd name="connsiteX2" fmla="*/ 0 w 8858"/>
                    <a:gd name="connsiteY2" fmla="*/ 12383 h 12382"/>
                    <a:gd name="connsiteX3" fmla="*/ 8763 w 8858"/>
                    <a:gd name="connsiteY3" fmla="*/ 3334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58" h="12382">
                      <a:moveTo>
                        <a:pt x="8858" y="3334"/>
                      </a:moveTo>
                      <a:cubicBezTo>
                        <a:pt x="8382" y="-571"/>
                        <a:pt x="2762" y="3334"/>
                        <a:pt x="3238" y="0"/>
                      </a:cubicBezTo>
                      <a:cubicBezTo>
                        <a:pt x="857" y="3810"/>
                        <a:pt x="476" y="8287"/>
                        <a:pt x="0" y="12383"/>
                      </a:cubicBezTo>
                      <a:cubicBezTo>
                        <a:pt x="1333" y="8763"/>
                        <a:pt x="3905" y="5905"/>
                        <a:pt x="8763" y="333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a Livre: Forma 26">
                  <a:extLst>
                    <a:ext uri="{FF2B5EF4-FFF2-40B4-BE49-F238E27FC236}">
                      <a16:creationId xmlns:a16="http://schemas.microsoft.com/office/drawing/2014/main" id="{708B8BC8-98DB-CA46-064F-23BD54F8717B}"/>
                    </a:ext>
                  </a:extLst>
                </p:cNvPr>
                <p:cNvSpPr/>
                <p:nvPr/>
              </p:nvSpPr>
              <p:spPr>
                <a:xfrm>
                  <a:off x="3825989" y="2881697"/>
                  <a:ext cx="1059" cy="6477"/>
                </a:xfrm>
                <a:custGeom>
                  <a:avLst/>
                  <a:gdLst>
                    <a:gd name="connsiteX0" fmla="*/ 12 w 1059"/>
                    <a:gd name="connsiteY0" fmla="*/ 6477 h 6477"/>
                    <a:gd name="connsiteX1" fmla="*/ 1060 w 1059"/>
                    <a:gd name="connsiteY1" fmla="*/ 0 h 6477"/>
                    <a:gd name="connsiteX2" fmla="*/ 12 w 1059"/>
                    <a:gd name="connsiteY2" fmla="*/ 6477 h 6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59" h="6477">
                      <a:moveTo>
                        <a:pt x="12" y="6477"/>
                      </a:moveTo>
                      <a:cubicBezTo>
                        <a:pt x="584" y="4667"/>
                        <a:pt x="774" y="2381"/>
                        <a:pt x="1060" y="0"/>
                      </a:cubicBezTo>
                      <a:cubicBezTo>
                        <a:pt x="393" y="1905"/>
                        <a:pt x="-83" y="4001"/>
                        <a:pt x="12" y="64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a Livre: Forma 27">
                  <a:extLst>
                    <a:ext uri="{FF2B5EF4-FFF2-40B4-BE49-F238E27FC236}">
                      <a16:creationId xmlns:a16="http://schemas.microsoft.com/office/drawing/2014/main" id="{88357F19-1718-09D6-FD13-0D16582E23AC}"/>
                    </a:ext>
                  </a:extLst>
                </p:cNvPr>
                <p:cNvSpPr/>
                <p:nvPr/>
              </p:nvSpPr>
              <p:spPr>
                <a:xfrm>
                  <a:off x="3851814" y="2856276"/>
                  <a:ext cx="6572" cy="2275"/>
                </a:xfrm>
                <a:custGeom>
                  <a:avLst/>
                  <a:gdLst>
                    <a:gd name="connsiteX0" fmla="*/ 6572 w 6572"/>
                    <a:gd name="connsiteY0" fmla="*/ 275 h 2275"/>
                    <a:gd name="connsiteX1" fmla="*/ 0 w 6572"/>
                    <a:gd name="connsiteY1" fmla="*/ 1609 h 2275"/>
                    <a:gd name="connsiteX2" fmla="*/ 4763 w 6572"/>
                    <a:gd name="connsiteY2" fmla="*/ 2275 h 2275"/>
                    <a:gd name="connsiteX3" fmla="*/ 6572 w 6572"/>
                    <a:gd name="connsiteY3" fmla="*/ 370 h 2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" h="2275">
                      <a:moveTo>
                        <a:pt x="6572" y="275"/>
                      </a:moveTo>
                      <a:cubicBezTo>
                        <a:pt x="5525" y="85"/>
                        <a:pt x="3143" y="-677"/>
                        <a:pt x="0" y="1609"/>
                      </a:cubicBezTo>
                      <a:lnTo>
                        <a:pt x="4763" y="2275"/>
                      </a:lnTo>
                      <a:cubicBezTo>
                        <a:pt x="5239" y="1704"/>
                        <a:pt x="5905" y="1037"/>
                        <a:pt x="6572" y="37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a Livre: Forma 28">
                  <a:extLst>
                    <a:ext uri="{FF2B5EF4-FFF2-40B4-BE49-F238E27FC236}">
                      <a16:creationId xmlns:a16="http://schemas.microsoft.com/office/drawing/2014/main" id="{39D29C50-5D8C-E2D4-EBDC-BC6706FD8F27}"/>
                    </a:ext>
                  </a:extLst>
                </p:cNvPr>
                <p:cNvSpPr/>
                <p:nvPr/>
              </p:nvSpPr>
              <p:spPr>
                <a:xfrm>
                  <a:off x="3852767" y="2858551"/>
                  <a:ext cx="3905" cy="4191"/>
                </a:xfrm>
                <a:custGeom>
                  <a:avLst/>
                  <a:gdLst>
                    <a:gd name="connsiteX0" fmla="*/ 3905 w 3905"/>
                    <a:gd name="connsiteY0" fmla="*/ 0 h 4191"/>
                    <a:gd name="connsiteX1" fmla="*/ 3715 w 3905"/>
                    <a:gd name="connsiteY1" fmla="*/ 0 h 4191"/>
                    <a:gd name="connsiteX2" fmla="*/ 0 w 3905"/>
                    <a:gd name="connsiteY2" fmla="*/ 4191 h 4191"/>
                    <a:gd name="connsiteX3" fmla="*/ 3905 w 3905"/>
                    <a:gd name="connsiteY3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05" h="4191">
                      <a:moveTo>
                        <a:pt x="3905" y="0"/>
                      </a:moveTo>
                      <a:lnTo>
                        <a:pt x="3715" y="0"/>
                      </a:lnTo>
                      <a:cubicBezTo>
                        <a:pt x="1810" y="2096"/>
                        <a:pt x="571" y="3524"/>
                        <a:pt x="0" y="4191"/>
                      </a:cubicBezTo>
                      <a:cubicBezTo>
                        <a:pt x="476" y="3620"/>
                        <a:pt x="1714" y="2381"/>
                        <a:pt x="390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a Livre: Forma 29">
                  <a:extLst>
                    <a:ext uri="{FF2B5EF4-FFF2-40B4-BE49-F238E27FC236}">
                      <a16:creationId xmlns:a16="http://schemas.microsoft.com/office/drawing/2014/main" id="{0F3F015E-2993-59C5-5162-0C42AA625939}"/>
                    </a:ext>
                  </a:extLst>
                </p:cNvPr>
                <p:cNvSpPr/>
                <p:nvPr/>
              </p:nvSpPr>
              <p:spPr>
                <a:xfrm>
                  <a:off x="3858291" y="2856075"/>
                  <a:ext cx="549" cy="476"/>
                </a:xfrm>
                <a:custGeom>
                  <a:avLst/>
                  <a:gdLst>
                    <a:gd name="connsiteX0" fmla="*/ 476 w 549"/>
                    <a:gd name="connsiteY0" fmla="*/ 0 h 476"/>
                    <a:gd name="connsiteX1" fmla="*/ 0 w 549"/>
                    <a:gd name="connsiteY1" fmla="*/ 476 h 476"/>
                    <a:gd name="connsiteX2" fmla="*/ 476 w 549"/>
                    <a:gd name="connsiteY2" fmla="*/ 0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9" h="476">
                      <a:moveTo>
                        <a:pt x="476" y="0"/>
                      </a:moveTo>
                      <a:cubicBezTo>
                        <a:pt x="476" y="0"/>
                        <a:pt x="190" y="286"/>
                        <a:pt x="0" y="476"/>
                      </a:cubicBezTo>
                      <a:cubicBezTo>
                        <a:pt x="476" y="476"/>
                        <a:pt x="667" y="476"/>
                        <a:pt x="47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a Livre: Forma 30">
                  <a:extLst>
                    <a:ext uri="{FF2B5EF4-FFF2-40B4-BE49-F238E27FC236}">
                      <a16:creationId xmlns:a16="http://schemas.microsoft.com/office/drawing/2014/main" id="{7FB63CB2-01FF-F3F2-331C-29538EAF9988}"/>
                    </a:ext>
                  </a:extLst>
                </p:cNvPr>
                <p:cNvSpPr/>
                <p:nvPr/>
              </p:nvSpPr>
              <p:spPr>
                <a:xfrm>
                  <a:off x="3879812" y="2838739"/>
                  <a:ext cx="4768" cy="9474"/>
                </a:xfrm>
                <a:custGeom>
                  <a:avLst/>
                  <a:gdLst>
                    <a:gd name="connsiteX0" fmla="*/ 2101 w 4768"/>
                    <a:gd name="connsiteY0" fmla="*/ 0 h 9474"/>
                    <a:gd name="connsiteX1" fmla="*/ 4768 w 4768"/>
                    <a:gd name="connsiteY1" fmla="*/ 8668 h 9474"/>
                    <a:gd name="connsiteX2" fmla="*/ 2101 w 4768"/>
                    <a:gd name="connsiteY2" fmla="*/ 0 h 9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8" h="9474">
                      <a:moveTo>
                        <a:pt x="2101" y="0"/>
                      </a:moveTo>
                      <a:cubicBezTo>
                        <a:pt x="577" y="4191"/>
                        <a:pt x="-2852" y="12002"/>
                        <a:pt x="4768" y="8668"/>
                      </a:cubicBezTo>
                      <a:cubicBezTo>
                        <a:pt x="4768" y="4763"/>
                        <a:pt x="101" y="6477"/>
                        <a:pt x="210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a Livre: Forma 31">
                  <a:extLst>
                    <a:ext uri="{FF2B5EF4-FFF2-40B4-BE49-F238E27FC236}">
                      <a16:creationId xmlns:a16="http://schemas.microsoft.com/office/drawing/2014/main" id="{4E30DDFC-645A-D05E-0E2F-ADE4F91C12D0}"/>
                    </a:ext>
                  </a:extLst>
                </p:cNvPr>
                <p:cNvSpPr/>
                <p:nvPr/>
              </p:nvSpPr>
              <p:spPr>
                <a:xfrm>
                  <a:off x="3864863" y="2849502"/>
                  <a:ext cx="5524" cy="7524"/>
                </a:xfrm>
                <a:custGeom>
                  <a:avLst/>
                  <a:gdLst>
                    <a:gd name="connsiteX0" fmla="*/ 0 w 5524"/>
                    <a:gd name="connsiteY0" fmla="*/ 7525 h 7524"/>
                    <a:gd name="connsiteX1" fmla="*/ 5525 w 5524"/>
                    <a:gd name="connsiteY1" fmla="*/ 2953 h 7524"/>
                    <a:gd name="connsiteX2" fmla="*/ 3143 w 5524"/>
                    <a:gd name="connsiteY2" fmla="*/ 0 h 7524"/>
                    <a:gd name="connsiteX3" fmla="*/ 95 w 5524"/>
                    <a:gd name="connsiteY3" fmla="*/ 7525 h 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" h="7524">
                      <a:moveTo>
                        <a:pt x="0" y="7525"/>
                      </a:moveTo>
                      <a:lnTo>
                        <a:pt x="5525" y="2953"/>
                      </a:lnTo>
                      <a:cubicBezTo>
                        <a:pt x="4667" y="2286"/>
                        <a:pt x="2572" y="2191"/>
                        <a:pt x="3143" y="0"/>
                      </a:cubicBezTo>
                      <a:lnTo>
                        <a:pt x="95" y="752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a Livre: Forma 32">
                  <a:extLst>
                    <a:ext uri="{FF2B5EF4-FFF2-40B4-BE49-F238E27FC236}">
                      <a16:creationId xmlns:a16="http://schemas.microsoft.com/office/drawing/2014/main" id="{EF9A8DD3-59AC-379E-D5CB-0FC574487953}"/>
                    </a:ext>
                  </a:extLst>
                </p:cNvPr>
                <p:cNvSpPr/>
                <p:nvPr/>
              </p:nvSpPr>
              <p:spPr>
                <a:xfrm>
                  <a:off x="3862768" y="2857027"/>
                  <a:ext cx="2095" cy="3429"/>
                </a:xfrm>
                <a:custGeom>
                  <a:avLst/>
                  <a:gdLst>
                    <a:gd name="connsiteX0" fmla="*/ 667 w 2095"/>
                    <a:gd name="connsiteY0" fmla="*/ 3429 h 3429"/>
                    <a:gd name="connsiteX1" fmla="*/ 2096 w 2095"/>
                    <a:gd name="connsiteY1" fmla="*/ 0 h 3429"/>
                    <a:gd name="connsiteX2" fmla="*/ 0 w 2095"/>
                    <a:gd name="connsiteY2" fmla="*/ 1715 h 3429"/>
                    <a:gd name="connsiteX3" fmla="*/ 667 w 2095"/>
                    <a:gd name="connsiteY3" fmla="*/ 3429 h 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95" h="3429">
                      <a:moveTo>
                        <a:pt x="667" y="3429"/>
                      </a:moveTo>
                      <a:lnTo>
                        <a:pt x="2096" y="0"/>
                      </a:lnTo>
                      <a:lnTo>
                        <a:pt x="0" y="1715"/>
                      </a:lnTo>
                      <a:lnTo>
                        <a:pt x="667" y="34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a Livre: Forma 33">
                  <a:extLst>
                    <a:ext uri="{FF2B5EF4-FFF2-40B4-BE49-F238E27FC236}">
                      <a16:creationId xmlns:a16="http://schemas.microsoft.com/office/drawing/2014/main" id="{DD6F5B13-E496-CE80-935C-5BAB002E04A1}"/>
                    </a:ext>
                  </a:extLst>
                </p:cNvPr>
                <p:cNvSpPr/>
                <p:nvPr/>
              </p:nvSpPr>
              <p:spPr>
                <a:xfrm>
                  <a:off x="3831907" y="2879564"/>
                  <a:ext cx="8191" cy="10800"/>
                </a:xfrm>
                <a:custGeom>
                  <a:avLst/>
                  <a:gdLst>
                    <a:gd name="connsiteX0" fmla="*/ 4286 w 8191"/>
                    <a:gd name="connsiteY0" fmla="*/ 1656 h 10800"/>
                    <a:gd name="connsiteX1" fmla="*/ 0 w 8191"/>
                    <a:gd name="connsiteY1" fmla="*/ 10800 h 10800"/>
                    <a:gd name="connsiteX2" fmla="*/ 8192 w 8191"/>
                    <a:gd name="connsiteY2" fmla="*/ 2228 h 10800"/>
                    <a:gd name="connsiteX3" fmla="*/ 4286 w 8191"/>
                    <a:gd name="connsiteY3" fmla="*/ 1656 h 1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" h="10800">
                      <a:moveTo>
                        <a:pt x="4286" y="1656"/>
                      </a:moveTo>
                      <a:cubicBezTo>
                        <a:pt x="3905" y="5085"/>
                        <a:pt x="2000" y="7752"/>
                        <a:pt x="0" y="10800"/>
                      </a:cubicBezTo>
                      <a:cubicBezTo>
                        <a:pt x="3048" y="8229"/>
                        <a:pt x="5810" y="5276"/>
                        <a:pt x="8192" y="2228"/>
                      </a:cubicBezTo>
                      <a:cubicBezTo>
                        <a:pt x="7525" y="990"/>
                        <a:pt x="6763" y="-1773"/>
                        <a:pt x="4286" y="16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a Livre: Forma 34">
                  <a:extLst>
                    <a:ext uri="{FF2B5EF4-FFF2-40B4-BE49-F238E27FC236}">
                      <a16:creationId xmlns:a16="http://schemas.microsoft.com/office/drawing/2014/main" id="{E2790F4A-8696-345A-5E55-44E9C0FF5973}"/>
                    </a:ext>
                  </a:extLst>
                </p:cNvPr>
                <p:cNvSpPr/>
                <p:nvPr/>
              </p:nvSpPr>
              <p:spPr>
                <a:xfrm>
                  <a:off x="3846004" y="2870457"/>
                  <a:ext cx="597" cy="666"/>
                </a:xfrm>
                <a:custGeom>
                  <a:avLst/>
                  <a:gdLst>
                    <a:gd name="connsiteX0" fmla="*/ 286 w 597"/>
                    <a:gd name="connsiteY0" fmla="*/ 0 h 666"/>
                    <a:gd name="connsiteX1" fmla="*/ 0 w 597"/>
                    <a:gd name="connsiteY1" fmla="*/ 667 h 666"/>
                    <a:gd name="connsiteX2" fmla="*/ 286 w 597"/>
                    <a:gd name="connsiteY2" fmla="*/ 0 h 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7" h="666">
                      <a:moveTo>
                        <a:pt x="286" y="0"/>
                      </a:moveTo>
                      <a:cubicBezTo>
                        <a:pt x="286" y="0"/>
                        <a:pt x="95" y="476"/>
                        <a:pt x="0" y="667"/>
                      </a:cubicBezTo>
                      <a:cubicBezTo>
                        <a:pt x="571" y="572"/>
                        <a:pt x="857" y="381"/>
                        <a:pt x="28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a Livre: Forma 35">
                  <a:extLst>
                    <a:ext uri="{FF2B5EF4-FFF2-40B4-BE49-F238E27FC236}">
                      <a16:creationId xmlns:a16="http://schemas.microsoft.com/office/drawing/2014/main" id="{EC6757AA-47E0-AA4C-3556-15A7A083566D}"/>
                    </a:ext>
                  </a:extLst>
                </p:cNvPr>
                <p:cNvSpPr/>
                <p:nvPr/>
              </p:nvSpPr>
              <p:spPr>
                <a:xfrm>
                  <a:off x="3810380" y="2917606"/>
                  <a:ext cx="952" cy="571"/>
                </a:xfrm>
                <a:custGeom>
                  <a:avLst/>
                  <a:gdLst>
                    <a:gd name="connsiteX0" fmla="*/ 0 w 952"/>
                    <a:gd name="connsiteY0" fmla="*/ 476 h 571"/>
                    <a:gd name="connsiteX1" fmla="*/ 953 w 952"/>
                    <a:gd name="connsiteY1" fmla="*/ 572 h 571"/>
                    <a:gd name="connsiteX2" fmla="*/ 476 w 952"/>
                    <a:gd name="connsiteY2" fmla="*/ 0 h 571"/>
                    <a:gd name="connsiteX3" fmla="*/ 0 w 952"/>
                    <a:gd name="connsiteY3" fmla="*/ 476 h 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" h="571">
                      <a:moveTo>
                        <a:pt x="0" y="476"/>
                      </a:moveTo>
                      <a:lnTo>
                        <a:pt x="953" y="572"/>
                      </a:lnTo>
                      <a:lnTo>
                        <a:pt x="476" y="0"/>
                      </a:lnTo>
                      <a:lnTo>
                        <a:pt x="0" y="47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a Livre: Forma 36">
                  <a:extLst>
                    <a:ext uri="{FF2B5EF4-FFF2-40B4-BE49-F238E27FC236}">
                      <a16:creationId xmlns:a16="http://schemas.microsoft.com/office/drawing/2014/main" id="{E2D79887-94B4-3C3C-9392-213215A00C05}"/>
                    </a:ext>
                  </a:extLst>
                </p:cNvPr>
                <p:cNvSpPr/>
                <p:nvPr/>
              </p:nvSpPr>
              <p:spPr>
                <a:xfrm>
                  <a:off x="3840003" y="2875887"/>
                  <a:ext cx="3905" cy="6541"/>
                </a:xfrm>
                <a:custGeom>
                  <a:avLst/>
                  <a:gdLst>
                    <a:gd name="connsiteX0" fmla="*/ 1048 w 3905"/>
                    <a:gd name="connsiteY0" fmla="*/ 5905 h 6541"/>
                    <a:gd name="connsiteX1" fmla="*/ 3905 w 3905"/>
                    <a:gd name="connsiteY1" fmla="*/ 0 h 6541"/>
                    <a:gd name="connsiteX2" fmla="*/ 0 w 3905"/>
                    <a:gd name="connsiteY2" fmla="*/ 6001 h 6541"/>
                    <a:gd name="connsiteX3" fmla="*/ 953 w 3905"/>
                    <a:gd name="connsiteY3" fmla="*/ 6001 h 6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05" h="6541">
                      <a:moveTo>
                        <a:pt x="1048" y="5905"/>
                      </a:moveTo>
                      <a:cubicBezTo>
                        <a:pt x="3429" y="4096"/>
                        <a:pt x="3810" y="2095"/>
                        <a:pt x="3905" y="0"/>
                      </a:cubicBezTo>
                      <a:cubicBezTo>
                        <a:pt x="2762" y="2000"/>
                        <a:pt x="1524" y="4001"/>
                        <a:pt x="0" y="6001"/>
                      </a:cubicBezTo>
                      <a:cubicBezTo>
                        <a:pt x="286" y="6572"/>
                        <a:pt x="572" y="6858"/>
                        <a:pt x="953" y="600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a Livre: Forma 37">
                  <a:extLst>
                    <a:ext uri="{FF2B5EF4-FFF2-40B4-BE49-F238E27FC236}">
                      <a16:creationId xmlns:a16="http://schemas.microsoft.com/office/drawing/2014/main" id="{8E5863C8-0744-CFEE-C882-995FE15AB173}"/>
                    </a:ext>
                  </a:extLst>
                </p:cNvPr>
                <p:cNvSpPr/>
                <p:nvPr/>
              </p:nvSpPr>
              <p:spPr>
                <a:xfrm>
                  <a:off x="3821383" y="2894651"/>
                  <a:ext cx="4903" cy="2571"/>
                </a:xfrm>
                <a:custGeom>
                  <a:avLst/>
                  <a:gdLst>
                    <a:gd name="connsiteX0" fmla="*/ 46 w 4903"/>
                    <a:gd name="connsiteY0" fmla="*/ 2572 h 2571"/>
                    <a:gd name="connsiteX1" fmla="*/ 4904 w 4903"/>
                    <a:gd name="connsiteY1" fmla="*/ 0 h 2571"/>
                    <a:gd name="connsiteX2" fmla="*/ 46 w 4903"/>
                    <a:gd name="connsiteY2" fmla="*/ 2572 h 2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903" h="2571">
                      <a:moveTo>
                        <a:pt x="46" y="2572"/>
                      </a:moveTo>
                      <a:cubicBezTo>
                        <a:pt x="1665" y="1905"/>
                        <a:pt x="3284" y="1048"/>
                        <a:pt x="4904" y="0"/>
                      </a:cubicBezTo>
                      <a:cubicBezTo>
                        <a:pt x="2904" y="381"/>
                        <a:pt x="-430" y="1524"/>
                        <a:pt x="46" y="257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EBD88B5C-9F1E-DB17-69ED-00929080CBBA}"/>
                    </a:ext>
                  </a:extLst>
                </p:cNvPr>
                <p:cNvSpPr/>
                <p:nvPr/>
              </p:nvSpPr>
              <p:spPr>
                <a:xfrm>
                  <a:off x="3843917" y="2870743"/>
                  <a:ext cx="849" cy="476"/>
                </a:xfrm>
                <a:custGeom>
                  <a:avLst/>
                  <a:gdLst>
                    <a:gd name="connsiteX0" fmla="*/ 659 w 849"/>
                    <a:gd name="connsiteY0" fmla="*/ 476 h 476"/>
                    <a:gd name="connsiteX1" fmla="*/ 849 w 849"/>
                    <a:gd name="connsiteY1" fmla="*/ 0 h 476"/>
                    <a:gd name="connsiteX2" fmla="*/ 659 w 849"/>
                    <a:gd name="connsiteY2" fmla="*/ 476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9" h="476">
                      <a:moveTo>
                        <a:pt x="659" y="476"/>
                      </a:moveTo>
                      <a:lnTo>
                        <a:pt x="849" y="0"/>
                      </a:lnTo>
                      <a:cubicBezTo>
                        <a:pt x="-484" y="190"/>
                        <a:pt x="-8" y="381"/>
                        <a:pt x="659" y="4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a Livre: Forma 39">
                  <a:extLst>
                    <a:ext uri="{FF2B5EF4-FFF2-40B4-BE49-F238E27FC236}">
                      <a16:creationId xmlns:a16="http://schemas.microsoft.com/office/drawing/2014/main" id="{5961BE4B-540F-AB43-6C21-2A156222FB0A}"/>
                    </a:ext>
                  </a:extLst>
                </p:cNvPr>
                <p:cNvSpPr/>
                <p:nvPr/>
              </p:nvSpPr>
              <p:spPr>
                <a:xfrm>
                  <a:off x="3844004" y="2871124"/>
                  <a:ext cx="2095" cy="4762"/>
                </a:xfrm>
                <a:custGeom>
                  <a:avLst/>
                  <a:gdLst>
                    <a:gd name="connsiteX0" fmla="*/ 571 w 2095"/>
                    <a:gd name="connsiteY0" fmla="*/ 95 h 4762"/>
                    <a:gd name="connsiteX1" fmla="*/ 0 w 2095"/>
                    <a:gd name="connsiteY1" fmla="*/ 4763 h 4762"/>
                    <a:gd name="connsiteX2" fmla="*/ 2095 w 2095"/>
                    <a:gd name="connsiteY2" fmla="*/ 0 h 4762"/>
                    <a:gd name="connsiteX3" fmla="*/ 571 w 2095"/>
                    <a:gd name="connsiteY3" fmla="*/ 0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95" h="4762">
                      <a:moveTo>
                        <a:pt x="571" y="95"/>
                      </a:moveTo>
                      <a:cubicBezTo>
                        <a:pt x="0" y="1714"/>
                        <a:pt x="95" y="3239"/>
                        <a:pt x="0" y="4763"/>
                      </a:cubicBezTo>
                      <a:cubicBezTo>
                        <a:pt x="952" y="3143"/>
                        <a:pt x="1619" y="1524"/>
                        <a:pt x="2095" y="0"/>
                      </a:cubicBezTo>
                      <a:cubicBezTo>
                        <a:pt x="1619" y="95"/>
                        <a:pt x="1048" y="95"/>
                        <a:pt x="57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orma Livre: Forma 40">
                  <a:extLst>
                    <a:ext uri="{FF2B5EF4-FFF2-40B4-BE49-F238E27FC236}">
                      <a16:creationId xmlns:a16="http://schemas.microsoft.com/office/drawing/2014/main" id="{ACE1E0E6-EE75-D67B-26FA-2A413F9B8638}"/>
                    </a:ext>
                  </a:extLst>
                </p:cNvPr>
                <p:cNvSpPr/>
                <p:nvPr/>
              </p:nvSpPr>
              <p:spPr>
                <a:xfrm>
                  <a:off x="3811333" y="2918178"/>
                  <a:ext cx="19686" cy="29241"/>
                </a:xfrm>
                <a:custGeom>
                  <a:avLst/>
                  <a:gdLst>
                    <a:gd name="connsiteX0" fmla="*/ 12668 w 19686"/>
                    <a:gd name="connsiteY0" fmla="*/ 24575 h 29241"/>
                    <a:gd name="connsiteX1" fmla="*/ 19526 w 19686"/>
                    <a:gd name="connsiteY1" fmla="*/ 11144 h 29241"/>
                    <a:gd name="connsiteX2" fmla="*/ 0 w 19686"/>
                    <a:gd name="connsiteY2" fmla="*/ 0 h 29241"/>
                    <a:gd name="connsiteX3" fmla="*/ 0 w 19686"/>
                    <a:gd name="connsiteY3" fmla="*/ 8477 h 29241"/>
                    <a:gd name="connsiteX4" fmla="*/ 12097 w 19686"/>
                    <a:gd name="connsiteY4" fmla="*/ 6667 h 29241"/>
                    <a:gd name="connsiteX5" fmla="*/ 2381 w 19686"/>
                    <a:gd name="connsiteY5" fmla="*/ 13335 h 29241"/>
                    <a:gd name="connsiteX6" fmla="*/ 7049 w 19686"/>
                    <a:gd name="connsiteY6" fmla="*/ 29242 h 29241"/>
                    <a:gd name="connsiteX7" fmla="*/ 10096 w 19686"/>
                    <a:gd name="connsiteY7" fmla="*/ 21717 h 29241"/>
                    <a:gd name="connsiteX8" fmla="*/ 12668 w 19686"/>
                    <a:gd name="connsiteY8" fmla="*/ 24479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686" h="29241">
                      <a:moveTo>
                        <a:pt x="12668" y="24575"/>
                      </a:moveTo>
                      <a:cubicBezTo>
                        <a:pt x="10096" y="21717"/>
                        <a:pt x="12287" y="13811"/>
                        <a:pt x="19526" y="11144"/>
                      </a:cubicBezTo>
                      <a:cubicBezTo>
                        <a:pt x="21241" y="4286"/>
                        <a:pt x="8858" y="0"/>
                        <a:pt x="0" y="0"/>
                      </a:cubicBezTo>
                      <a:cubicBezTo>
                        <a:pt x="1143" y="1143"/>
                        <a:pt x="2381" y="2095"/>
                        <a:pt x="0" y="8477"/>
                      </a:cubicBezTo>
                      <a:cubicBezTo>
                        <a:pt x="3048" y="8096"/>
                        <a:pt x="12859" y="190"/>
                        <a:pt x="12097" y="6667"/>
                      </a:cubicBezTo>
                      <a:cubicBezTo>
                        <a:pt x="8096" y="14668"/>
                        <a:pt x="6572" y="11335"/>
                        <a:pt x="2381" y="13335"/>
                      </a:cubicBezTo>
                      <a:cubicBezTo>
                        <a:pt x="8287" y="13526"/>
                        <a:pt x="667" y="26289"/>
                        <a:pt x="7049" y="29242"/>
                      </a:cubicBezTo>
                      <a:lnTo>
                        <a:pt x="10096" y="21717"/>
                      </a:lnTo>
                      <a:cubicBezTo>
                        <a:pt x="11049" y="22289"/>
                        <a:pt x="10573" y="25527"/>
                        <a:pt x="12668" y="2447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orma Livre: Forma 41">
                  <a:extLst>
                    <a:ext uri="{FF2B5EF4-FFF2-40B4-BE49-F238E27FC236}">
                      <a16:creationId xmlns:a16="http://schemas.microsoft.com/office/drawing/2014/main" id="{7B30E0D8-303A-AF7A-5284-6F7E90D74649}"/>
                    </a:ext>
                  </a:extLst>
                </p:cNvPr>
                <p:cNvSpPr/>
                <p:nvPr/>
              </p:nvSpPr>
              <p:spPr>
                <a:xfrm>
                  <a:off x="3809962" y="2906176"/>
                  <a:ext cx="10515" cy="11429"/>
                </a:xfrm>
                <a:custGeom>
                  <a:avLst/>
                  <a:gdLst>
                    <a:gd name="connsiteX0" fmla="*/ 9277 w 10515"/>
                    <a:gd name="connsiteY0" fmla="*/ 2381 h 11429"/>
                    <a:gd name="connsiteX1" fmla="*/ 10515 w 10515"/>
                    <a:gd name="connsiteY1" fmla="*/ 0 h 11429"/>
                    <a:gd name="connsiteX2" fmla="*/ 800 w 10515"/>
                    <a:gd name="connsiteY2" fmla="*/ 4191 h 11429"/>
                    <a:gd name="connsiteX3" fmla="*/ 800 w 10515"/>
                    <a:gd name="connsiteY3" fmla="*/ 11430 h 11429"/>
                    <a:gd name="connsiteX4" fmla="*/ 9372 w 10515"/>
                    <a:gd name="connsiteY4" fmla="*/ 1238 h 11429"/>
                    <a:gd name="connsiteX5" fmla="*/ 9372 w 10515"/>
                    <a:gd name="connsiteY5" fmla="*/ 2286 h 11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515" h="11429">
                      <a:moveTo>
                        <a:pt x="9277" y="2381"/>
                      </a:moveTo>
                      <a:lnTo>
                        <a:pt x="10515" y="0"/>
                      </a:lnTo>
                      <a:cubicBezTo>
                        <a:pt x="8134" y="2000"/>
                        <a:pt x="5562" y="2858"/>
                        <a:pt x="800" y="4191"/>
                      </a:cubicBezTo>
                      <a:cubicBezTo>
                        <a:pt x="-534" y="8858"/>
                        <a:pt x="38" y="10478"/>
                        <a:pt x="800" y="11430"/>
                      </a:cubicBezTo>
                      <a:lnTo>
                        <a:pt x="9372" y="1238"/>
                      </a:lnTo>
                      <a:lnTo>
                        <a:pt x="9372" y="228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orma Livre: Forma 42">
                  <a:extLst>
                    <a:ext uri="{FF2B5EF4-FFF2-40B4-BE49-F238E27FC236}">
                      <a16:creationId xmlns:a16="http://schemas.microsoft.com/office/drawing/2014/main" id="{44E4E3B4-2A91-FF52-EC51-BD134871F544}"/>
                    </a:ext>
                  </a:extLst>
                </p:cNvPr>
                <p:cNvSpPr/>
                <p:nvPr/>
              </p:nvSpPr>
              <p:spPr>
                <a:xfrm>
                  <a:off x="3820667" y="2890460"/>
                  <a:ext cx="15050" cy="16019"/>
                </a:xfrm>
                <a:custGeom>
                  <a:avLst/>
                  <a:gdLst>
                    <a:gd name="connsiteX0" fmla="*/ 7334 w 15050"/>
                    <a:gd name="connsiteY0" fmla="*/ 6001 h 16019"/>
                    <a:gd name="connsiteX1" fmla="*/ 12668 w 15050"/>
                    <a:gd name="connsiteY1" fmla="*/ 16002 h 16019"/>
                    <a:gd name="connsiteX2" fmla="*/ 14954 w 15050"/>
                    <a:gd name="connsiteY2" fmla="*/ 4572 h 16019"/>
                    <a:gd name="connsiteX3" fmla="*/ 7811 w 15050"/>
                    <a:gd name="connsiteY3" fmla="*/ 6286 h 16019"/>
                    <a:gd name="connsiteX4" fmla="*/ 11335 w 15050"/>
                    <a:gd name="connsiteY4" fmla="*/ 0 h 16019"/>
                    <a:gd name="connsiteX5" fmla="*/ 5715 w 15050"/>
                    <a:gd name="connsiteY5" fmla="*/ 4286 h 16019"/>
                    <a:gd name="connsiteX6" fmla="*/ 6096 w 15050"/>
                    <a:gd name="connsiteY6" fmla="*/ 4286 h 16019"/>
                    <a:gd name="connsiteX7" fmla="*/ 6096 w 15050"/>
                    <a:gd name="connsiteY7" fmla="*/ 4286 h 16019"/>
                    <a:gd name="connsiteX8" fmla="*/ 6096 w 15050"/>
                    <a:gd name="connsiteY8" fmla="*/ 4286 h 16019"/>
                    <a:gd name="connsiteX9" fmla="*/ 6572 w 15050"/>
                    <a:gd name="connsiteY9" fmla="*/ 4477 h 16019"/>
                    <a:gd name="connsiteX10" fmla="*/ 6477 w 15050"/>
                    <a:gd name="connsiteY10" fmla="*/ 4763 h 16019"/>
                    <a:gd name="connsiteX11" fmla="*/ 7334 w 15050"/>
                    <a:gd name="connsiteY11" fmla="*/ 6191 h 16019"/>
                    <a:gd name="connsiteX12" fmla="*/ 6477 w 15050"/>
                    <a:gd name="connsiteY12" fmla="*/ 4763 h 16019"/>
                    <a:gd name="connsiteX13" fmla="*/ 6096 w 15050"/>
                    <a:gd name="connsiteY13" fmla="*/ 4286 h 16019"/>
                    <a:gd name="connsiteX14" fmla="*/ 6096 w 15050"/>
                    <a:gd name="connsiteY14" fmla="*/ 4286 h 16019"/>
                    <a:gd name="connsiteX15" fmla="*/ 0 w 15050"/>
                    <a:gd name="connsiteY15" fmla="*/ 15907 h 16019"/>
                    <a:gd name="connsiteX16" fmla="*/ 7429 w 15050"/>
                    <a:gd name="connsiteY16" fmla="*/ 6286 h 16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050" h="16019">
                      <a:moveTo>
                        <a:pt x="7334" y="6001"/>
                      </a:moveTo>
                      <a:cubicBezTo>
                        <a:pt x="9239" y="10287"/>
                        <a:pt x="6668" y="16383"/>
                        <a:pt x="12668" y="16002"/>
                      </a:cubicBezTo>
                      <a:cubicBezTo>
                        <a:pt x="17336" y="9525"/>
                        <a:pt x="13430" y="9430"/>
                        <a:pt x="14954" y="4572"/>
                      </a:cubicBezTo>
                      <a:cubicBezTo>
                        <a:pt x="7715" y="15526"/>
                        <a:pt x="15431" y="191"/>
                        <a:pt x="7811" y="6286"/>
                      </a:cubicBezTo>
                      <a:cubicBezTo>
                        <a:pt x="8858" y="3810"/>
                        <a:pt x="10096" y="1810"/>
                        <a:pt x="11335" y="0"/>
                      </a:cubicBezTo>
                      <a:cubicBezTo>
                        <a:pt x="9525" y="1524"/>
                        <a:pt x="7620" y="2953"/>
                        <a:pt x="5715" y="4286"/>
                      </a:cubicBezTo>
                      <a:cubicBezTo>
                        <a:pt x="5906" y="4286"/>
                        <a:pt x="6001" y="4286"/>
                        <a:pt x="6096" y="4286"/>
                      </a:cubicBezTo>
                      <a:lnTo>
                        <a:pt x="6096" y="4286"/>
                      </a:lnTo>
                      <a:cubicBezTo>
                        <a:pt x="6096" y="4286"/>
                        <a:pt x="6096" y="4286"/>
                        <a:pt x="6096" y="4286"/>
                      </a:cubicBezTo>
                      <a:cubicBezTo>
                        <a:pt x="6858" y="4191"/>
                        <a:pt x="7239" y="4286"/>
                        <a:pt x="6572" y="4477"/>
                      </a:cubicBezTo>
                      <a:cubicBezTo>
                        <a:pt x="6572" y="4477"/>
                        <a:pt x="6572" y="4667"/>
                        <a:pt x="6477" y="4763"/>
                      </a:cubicBezTo>
                      <a:cubicBezTo>
                        <a:pt x="6858" y="5143"/>
                        <a:pt x="7144" y="5715"/>
                        <a:pt x="7334" y="6191"/>
                      </a:cubicBezTo>
                      <a:cubicBezTo>
                        <a:pt x="4286" y="8668"/>
                        <a:pt x="6096" y="6001"/>
                        <a:pt x="6477" y="4763"/>
                      </a:cubicBezTo>
                      <a:cubicBezTo>
                        <a:pt x="6382" y="4572"/>
                        <a:pt x="6287" y="4382"/>
                        <a:pt x="6096" y="4286"/>
                      </a:cubicBezTo>
                      <a:lnTo>
                        <a:pt x="6096" y="4286"/>
                      </a:lnTo>
                      <a:cubicBezTo>
                        <a:pt x="6096" y="4286"/>
                        <a:pt x="0" y="15907"/>
                        <a:pt x="0" y="15907"/>
                      </a:cubicBezTo>
                      <a:cubicBezTo>
                        <a:pt x="2096" y="14097"/>
                        <a:pt x="4096" y="11430"/>
                        <a:pt x="7429" y="628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orma Livre: Forma 43">
                  <a:extLst>
                    <a:ext uri="{FF2B5EF4-FFF2-40B4-BE49-F238E27FC236}">
                      <a16:creationId xmlns:a16="http://schemas.microsoft.com/office/drawing/2014/main" id="{D2153996-2736-4196-B7D6-10C32B06172A}"/>
                    </a:ext>
                  </a:extLst>
                </p:cNvPr>
                <p:cNvSpPr/>
                <p:nvPr/>
              </p:nvSpPr>
              <p:spPr>
                <a:xfrm>
                  <a:off x="3885057" y="2858361"/>
                  <a:ext cx="1047" cy="973"/>
                </a:xfrm>
                <a:custGeom>
                  <a:avLst/>
                  <a:gdLst>
                    <a:gd name="connsiteX0" fmla="*/ 1047 w 1047"/>
                    <a:gd name="connsiteY0" fmla="*/ 381 h 973"/>
                    <a:gd name="connsiteX1" fmla="*/ 94 w 1047"/>
                    <a:gd name="connsiteY1" fmla="*/ 0 h 973"/>
                    <a:gd name="connsiteX2" fmla="*/ 1047 w 1047"/>
                    <a:gd name="connsiteY2" fmla="*/ 381 h 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7" h="973">
                      <a:moveTo>
                        <a:pt x="1047" y="381"/>
                      </a:moveTo>
                      <a:cubicBezTo>
                        <a:pt x="475" y="381"/>
                        <a:pt x="285" y="190"/>
                        <a:pt x="94" y="0"/>
                      </a:cubicBezTo>
                      <a:cubicBezTo>
                        <a:pt x="-96" y="953"/>
                        <a:pt x="-96" y="1429"/>
                        <a:pt x="1047" y="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orma Livre: Forma 44">
                  <a:extLst>
                    <a:ext uri="{FF2B5EF4-FFF2-40B4-BE49-F238E27FC236}">
                      <a16:creationId xmlns:a16="http://schemas.microsoft.com/office/drawing/2014/main" id="{1132ED83-B894-9357-D123-E09ABCCD492E}"/>
                    </a:ext>
                  </a:extLst>
                </p:cNvPr>
                <p:cNvSpPr/>
                <p:nvPr/>
              </p:nvSpPr>
              <p:spPr>
                <a:xfrm>
                  <a:off x="3868861" y="2853611"/>
                  <a:ext cx="16994" cy="7425"/>
                </a:xfrm>
                <a:custGeom>
                  <a:avLst/>
                  <a:gdLst>
                    <a:gd name="connsiteX0" fmla="*/ 11814 w 16994"/>
                    <a:gd name="connsiteY0" fmla="*/ 7417 h 7425"/>
                    <a:gd name="connsiteX1" fmla="*/ 13814 w 16994"/>
                    <a:gd name="connsiteY1" fmla="*/ 2654 h 7425"/>
                    <a:gd name="connsiteX2" fmla="*/ 16291 w 16994"/>
                    <a:gd name="connsiteY2" fmla="*/ 4845 h 7425"/>
                    <a:gd name="connsiteX3" fmla="*/ 13148 w 16994"/>
                    <a:gd name="connsiteY3" fmla="*/ 940 h 7425"/>
                    <a:gd name="connsiteX4" fmla="*/ 12957 w 16994"/>
                    <a:gd name="connsiteY4" fmla="*/ 1987 h 7425"/>
                    <a:gd name="connsiteX5" fmla="*/ 3 w 16994"/>
                    <a:gd name="connsiteY5" fmla="*/ 5512 h 7425"/>
                    <a:gd name="connsiteX6" fmla="*/ 11814 w 16994"/>
                    <a:gd name="connsiteY6" fmla="*/ 7417 h 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994" h="7425">
                      <a:moveTo>
                        <a:pt x="11814" y="7417"/>
                      </a:moveTo>
                      <a:cubicBezTo>
                        <a:pt x="12005" y="6369"/>
                        <a:pt x="11433" y="4654"/>
                        <a:pt x="13814" y="2654"/>
                      </a:cubicBezTo>
                      <a:cubicBezTo>
                        <a:pt x="16577" y="1511"/>
                        <a:pt x="15243" y="3988"/>
                        <a:pt x="16291" y="4845"/>
                      </a:cubicBezTo>
                      <a:cubicBezTo>
                        <a:pt x="16767" y="2749"/>
                        <a:pt x="18672" y="-2013"/>
                        <a:pt x="13148" y="940"/>
                      </a:cubicBezTo>
                      <a:lnTo>
                        <a:pt x="12957" y="1987"/>
                      </a:lnTo>
                      <a:cubicBezTo>
                        <a:pt x="8385" y="4940"/>
                        <a:pt x="-187" y="6559"/>
                        <a:pt x="3" y="5512"/>
                      </a:cubicBezTo>
                      <a:cubicBezTo>
                        <a:pt x="3813" y="6845"/>
                        <a:pt x="6766" y="7512"/>
                        <a:pt x="11814" y="74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orma Livre: Forma 45">
                  <a:extLst>
                    <a:ext uri="{FF2B5EF4-FFF2-40B4-BE49-F238E27FC236}">
                      <a16:creationId xmlns:a16="http://schemas.microsoft.com/office/drawing/2014/main" id="{642CC14A-E9B0-256A-2AC0-96EB9B61238A}"/>
                    </a:ext>
                  </a:extLst>
                </p:cNvPr>
                <p:cNvSpPr/>
                <p:nvPr/>
              </p:nvSpPr>
              <p:spPr>
                <a:xfrm>
                  <a:off x="3849147" y="2879030"/>
                  <a:ext cx="6956" cy="9905"/>
                </a:xfrm>
                <a:custGeom>
                  <a:avLst/>
                  <a:gdLst>
                    <a:gd name="connsiteX0" fmla="*/ 5334 w 6956"/>
                    <a:gd name="connsiteY0" fmla="*/ 95 h 9905"/>
                    <a:gd name="connsiteX1" fmla="*/ 0 w 6956"/>
                    <a:gd name="connsiteY1" fmla="*/ 9906 h 9905"/>
                    <a:gd name="connsiteX2" fmla="*/ 6191 w 6956"/>
                    <a:gd name="connsiteY2" fmla="*/ 7715 h 9905"/>
                    <a:gd name="connsiteX3" fmla="*/ 4382 w 6956"/>
                    <a:gd name="connsiteY3" fmla="*/ 6572 h 9905"/>
                    <a:gd name="connsiteX4" fmla="*/ 5334 w 6956"/>
                    <a:gd name="connsiteY4" fmla="*/ 0 h 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6" h="9905">
                      <a:moveTo>
                        <a:pt x="5334" y="95"/>
                      </a:moveTo>
                      <a:cubicBezTo>
                        <a:pt x="3524" y="3334"/>
                        <a:pt x="1619" y="6572"/>
                        <a:pt x="0" y="9906"/>
                      </a:cubicBezTo>
                      <a:lnTo>
                        <a:pt x="6191" y="7715"/>
                      </a:lnTo>
                      <a:lnTo>
                        <a:pt x="4382" y="6572"/>
                      </a:lnTo>
                      <a:cubicBezTo>
                        <a:pt x="9049" y="2286"/>
                        <a:pt x="6096" y="1619"/>
                        <a:pt x="5334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orma Livre: Forma 46">
                  <a:extLst>
                    <a:ext uri="{FF2B5EF4-FFF2-40B4-BE49-F238E27FC236}">
                      <a16:creationId xmlns:a16="http://schemas.microsoft.com/office/drawing/2014/main" id="{8A045637-7413-EABB-62B7-DECC193FE2CF}"/>
                    </a:ext>
                  </a:extLst>
                </p:cNvPr>
                <p:cNvSpPr/>
                <p:nvPr/>
              </p:nvSpPr>
              <p:spPr>
                <a:xfrm>
                  <a:off x="3805523" y="2913987"/>
                  <a:ext cx="2476" cy="8477"/>
                </a:xfrm>
                <a:custGeom>
                  <a:avLst/>
                  <a:gdLst>
                    <a:gd name="connsiteX0" fmla="*/ 2476 w 2476"/>
                    <a:gd name="connsiteY0" fmla="*/ 3810 h 8477"/>
                    <a:gd name="connsiteX1" fmla="*/ 0 w 2476"/>
                    <a:gd name="connsiteY1" fmla="*/ 0 h 8477"/>
                    <a:gd name="connsiteX2" fmla="*/ 953 w 2476"/>
                    <a:gd name="connsiteY2" fmla="*/ 8477 h 8477"/>
                    <a:gd name="connsiteX3" fmla="*/ 2476 w 2476"/>
                    <a:gd name="connsiteY3" fmla="*/ 3810 h 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76" h="8477">
                      <a:moveTo>
                        <a:pt x="2476" y="3810"/>
                      </a:moveTo>
                      <a:lnTo>
                        <a:pt x="0" y="0"/>
                      </a:lnTo>
                      <a:lnTo>
                        <a:pt x="953" y="8477"/>
                      </a:lnTo>
                      <a:lnTo>
                        <a:pt x="2476" y="381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orma Livre: Forma 47">
                  <a:extLst>
                    <a:ext uri="{FF2B5EF4-FFF2-40B4-BE49-F238E27FC236}">
                      <a16:creationId xmlns:a16="http://schemas.microsoft.com/office/drawing/2014/main" id="{BFD112F2-DD8D-50FC-34CF-230EC4EBA58D}"/>
                    </a:ext>
                  </a:extLst>
                </p:cNvPr>
                <p:cNvSpPr/>
                <p:nvPr/>
              </p:nvSpPr>
              <p:spPr>
                <a:xfrm>
                  <a:off x="3796760" y="2925702"/>
                  <a:ext cx="3143" cy="4191"/>
                </a:xfrm>
                <a:custGeom>
                  <a:avLst/>
                  <a:gdLst>
                    <a:gd name="connsiteX0" fmla="*/ 3143 w 3143"/>
                    <a:gd name="connsiteY0" fmla="*/ 2762 h 4191"/>
                    <a:gd name="connsiteX1" fmla="*/ 571 w 3143"/>
                    <a:gd name="connsiteY1" fmla="*/ 0 h 4191"/>
                    <a:gd name="connsiteX2" fmla="*/ 0 w 3143"/>
                    <a:gd name="connsiteY2" fmla="*/ 4191 h 4191"/>
                    <a:gd name="connsiteX3" fmla="*/ 3143 w 3143"/>
                    <a:gd name="connsiteY3" fmla="*/ 2762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43" h="4191">
                      <a:moveTo>
                        <a:pt x="3143" y="2762"/>
                      </a:moveTo>
                      <a:lnTo>
                        <a:pt x="571" y="0"/>
                      </a:lnTo>
                      <a:lnTo>
                        <a:pt x="0" y="4191"/>
                      </a:lnTo>
                      <a:lnTo>
                        <a:pt x="3143" y="276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orma Livre: Forma 48">
                  <a:extLst>
                    <a:ext uri="{FF2B5EF4-FFF2-40B4-BE49-F238E27FC236}">
                      <a16:creationId xmlns:a16="http://schemas.microsoft.com/office/drawing/2014/main" id="{9E5FFDF5-B785-F8E2-B1F6-3FCA4F0D5634}"/>
                    </a:ext>
                  </a:extLst>
                </p:cNvPr>
                <p:cNvSpPr/>
                <p:nvPr/>
              </p:nvSpPr>
              <p:spPr>
                <a:xfrm>
                  <a:off x="3105531" y="3085246"/>
                  <a:ext cx="1238" cy="2952"/>
                </a:xfrm>
                <a:custGeom>
                  <a:avLst/>
                  <a:gdLst>
                    <a:gd name="connsiteX0" fmla="*/ 1238 w 1238"/>
                    <a:gd name="connsiteY0" fmla="*/ 0 h 2952"/>
                    <a:gd name="connsiteX1" fmla="*/ 0 w 1238"/>
                    <a:gd name="connsiteY1" fmla="*/ 2953 h 2952"/>
                    <a:gd name="connsiteX2" fmla="*/ 1238 w 1238"/>
                    <a:gd name="connsiteY2" fmla="*/ 0 h 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" h="2952">
                      <a:moveTo>
                        <a:pt x="1238" y="0"/>
                      </a:moveTo>
                      <a:lnTo>
                        <a:pt x="0" y="2953"/>
                      </a:lnTo>
                      <a:cubicBezTo>
                        <a:pt x="762" y="1714"/>
                        <a:pt x="1048" y="762"/>
                        <a:pt x="123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orma Livre: Forma 49">
                  <a:extLst>
                    <a:ext uri="{FF2B5EF4-FFF2-40B4-BE49-F238E27FC236}">
                      <a16:creationId xmlns:a16="http://schemas.microsoft.com/office/drawing/2014/main" id="{B0E9B5A6-5050-35F2-CBD5-81BDEFA4EF0E}"/>
                    </a:ext>
                  </a:extLst>
                </p:cNvPr>
                <p:cNvSpPr/>
                <p:nvPr/>
              </p:nvSpPr>
              <p:spPr>
                <a:xfrm>
                  <a:off x="3121628" y="3069244"/>
                  <a:ext cx="857" cy="1942"/>
                </a:xfrm>
                <a:custGeom>
                  <a:avLst/>
                  <a:gdLst>
                    <a:gd name="connsiteX0" fmla="*/ 857 w 857"/>
                    <a:gd name="connsiteY0" fmla="*/ 1810 h 1942"/>
                    <a:gd name="connsiteX1" fmla="*/ 0 w 857"/>
                    <a:gd name="connsiteY1" fmla="*/ 0 h 1942"/>
                    <a:gd name="connsiteX2" fmla="*/ 857 w 857"/>
                    <a:gd name="connsiteY2" fmla="*/ 1810 h 1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7" h="1942">
                      <a:moveTo>
                        <a:pt x="857" y="1810"/>
                      </a:moveTo>
                      <a:lnTo>
                        <a:pt x="0" y="0"/>
                      </a:lnTo>
                      <a:cubicBezTo>
                        <a:pt x="0" y="1429"/>
                        <a:pt x="190" y="2286"/>
                        <a:pt x="857" y="181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orma Livre: Forma 50">
                  <a:extLst>
                    <a:ext uri="{FF2B5EF4-FFF2-40B4-BE49-F238E27FC236}">
                      <a16:creationId xmlns:a16="http://schemas.microsoft.com/office/drawing/2014/main" id="{7EB71FE2-960F-D001-A9B9-8FEA8BAC9F4E}"/>
                    </a:ext>
                  </a:extLst>
                </p:cNvPr>
                <p:cNvSpPr/>
                <p:nvPr/>
              </p:nvSpPr>
              <p:spPr>
                <a:xfrm>
                  <a:off x="3506819" y="3010374"/>
                  <a:ext cx="6762" cy="8387"/>
                </a:xfrm>
                <a:custGeom>
                  <a:avLst/>
                  <a:gdLst>
                    <a:gd name="connsiteX0" fmla="*/ 6763 w 6762"/>
                    <a:gd name="connsiteY0" fmla="*/ 8387 h 8387"/>
                    <a:gd name="connsiteX1" fmla="*/ 0 w 6762"/>
                    <a:gd name="connsiteY1" fmla="*/ 1339 h 8387"/>
                    <a:gd name="connsiteX2" fmla="*/ 0 w 6762"/>
                    <a:gd name="connsiteY2" fmla="*/ 5625 h 8387"/>
                    <a:gd name="connsiteX3" fmla="*/ 6763 w 6762"/>
                    <a:gd name="connsiteY3" fmla="*/ 8387 h 8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" h="8387">
                      <a:moveTo>
                        <a:pt x="6763" y="8387"/>
                      </a:moveTo>
                      <a:cubicBezTo>
                        <a:pt x="3620" y="3720"/>
                        <a:pt x="762" y="-2852"/>
                        <a:pt x="0" y="1339"/>
                      </a:cubicBezTo>
                      <a:lnTo>
                        <a:pt x="0" y="5625"/>
                      </a:lnTo>
                      <a:cubicBezTo>
                        <a:pt x="3048" y="5815"/>
                        <a:pt x="5144" y="6958"/>
                        <a:pt x="6763" y="83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orma Livre: Forma 51">
                  <a:extLst>
                    <a:ext uri="{FF2B5EF4-FFF2-40B4-BE49-F238E27FC236}">
                      <a16:creationId xmlns:a16="http://schemas.microsoft.com/office/drawing/2014/main" id="{0BD1BB64-5E9B-AE9B-F8E5-12D7ABE33773}"/>
                    </a:ext>
                  </a:extLst>
                </p:cNvPr>
                <p:cNvSpPr/>
                <p:nvPr/>
              </p:nvSpPr>
              <p:spPr>
                <a:xfrm>
                  <a:off x="3279933" y="2982471"/>
                  <a:ext cx="4286" cy="4286"/>
                </a:xfrm>
                <a:custGeom>
                  <a:avLst/>
                  <a:gdLst>
                    <a:gd name="connsiteX0" fmla="*/ 95 w 4286"/>
                    <a:gd name="connsiteY0" fmla="*/ 3143 h 4286"/>
                    <a:gd name="connsiteX1" fmla="*/ 1524 w 4286"/>
                    <a:gd name="connsiteY1" fmla="*/ 4286 h 4286"/>
                    <a:gd name="connsiteX2" fmla="*/ 4286 w 4286"/>
                    <a:gd name="connsiteY2" fmla="*/ 0 h 4286"/>
                    <a:gd name="connsiteX3" fmla="*/ 0 w 4286"/>
                    <a:gd name="connsiteY3" fmla="*/ 3143 h 4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86" h="4286">
                      <a:moveTo>
                        <a:pt x="95" y="3143"/>
                      </a:moveTo>
                      <a:cubicBezTo>
                        <a:pt x="95" y="3143"/>
                        <a:pt x="1048" y="3905"/>
                        <a:pt x="1524" y="4286"/>
                      </a:cubicBezTo>
                      <a:cubicBezTo>
                        <a:pt x="2572" y="2762"/>
                        <a:pt x="3429" y="1333"/>
                        <a:pt x="4286" y="0"/>
                      </a:cubicBezTo>
                      <a:cubicBezTo>
                        <a:pt x="2953" y="952"/>
                        <a:pt x="1524" y="2000"/>
                        <a:pt x="0" y="31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orma Livre: Forma 52">
                  <a:extLst>
                    <a:ext uri="{FF2B5EF4-FFF2-40B4-BE49-F238E27FC236}">
                      <a16:creationId xmlns:a16="http://schemas.microsoft.com/office/drawing/2014/main" id="{CBFA4FC1-95F8-54A0-3F64-26BF2D1E7A86}"/>
                    </a:ext>
                  </a:extLst>
                </p:cNvPr>
                <p:cNvSpPr/>
                <p:nvPr/>
              </p:nvSpPr>
              <p:spPr>
                <a:xfrm>
                  <a:off x="3272504" y="3000854"/>
                  <a:ext cx="6000" cy="2095"/>
                </a:xfrm>
                <a:custGeom>
                  <a:avLst/>
                  <a:gdLst>
                    <a:gd name="connsiteX0" fmla="*/ 6001 w 6000"/>
                    <a:gd name="connsiteY0" fmla="*/ 2096 h 2095"/>
                    <a:gd name="connsiteX1" fmla="*/ 0 w 6000"/>
                    <a:gd name="connsiteY1" fmla="*/ 0 h 2095"/>
                    <a:gd name="connsiteX2" fmla="*/ 6001 w 6000"/>
                    <a:gd name="connsiteY2" fmla="*/ 2096 h 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00" h="2095">
                      <a:moveTo>
                        <a:pt x="6001" y="2096"/>
                      </a:moveTo>
                      <a:lnTo>
                        <a:pt x="0" y="0"/>
                      </a:lnTo>
                      <a:cubicBezTo>
                        <a:pt x="1429" y="762"/>
                        <a:pt x="3334" y="1524"/>
                        <a:pt x="6001" y="20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orma Livre: Forma 53">
                  <a:extLst>
                    <a:ext uri="{FF2B5EF4-FFF2-40B4-BE49-F238E27FC236}">
                      <a16:creationId xmlns:a16="http://schemas.microsoft.com/office/drawing/2014/main" id="{9F5D979A-2121-33F1-FD08-569047871DE7}"/>
                    </a:ext>
                  </a:extLst>
                </p:cNvPr>
                <p:cNvSpPr/>
                <p:nvPr/>
              </p:nvSpPr>
              <p:spPr>
                <a:xfrm>
                  <a:off x="3031045" y="3184306"/>
                  <a:ext cx="2448" cy="5715"/>
                </a:xfrm>
                <a:custGeom>
                  <a:avLst/>
                  <a:gdLst>
                    <a:gd name="connsiteX0" fmla="*/ 0 w 2448"/>
                    <a:gd name="connsiteY0" fmla="*/ 0 h 5715"/>
                    <a:gd name="connsiteX1" fmla="*/ 381 w 2448"/>
                    <a:gd name="connsiteY1" fmla="*/ 5715 h 5715"/>
                    <a:gd name="connsiteX2" fmla="*/ 0 w 2448"/>
                    <a:gd name="connsiteY2" fmla="*/ 0 h 5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48" h="5715">
                      <a:moveTo>
                        <a:pt x="0" y="0"/>
                      </a:moveTo>
                      <a:lnTo>
                        <a:pt x="381" y="5715"/>
                      </a:lnTo>
                      <a:cubicBezTo>
                        <a:pt x="4667" y="1048"/>
                        <a:pt x="1143" y="1715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orma Livre: Forma 54">
                  <a:extLst>
                    <a:ext uri="{FF2B5EF4-FFF2-40B4-BE49-F238E27FC236}">
                      <a16:creationId xmlns:a16="http://schemas.microsoft.com/office/drawing/2014/main" id="{72F9E720-11A5-AA59-CDDB-0EE49DA2802A}"/>
                    </a:ext>
                  </a:extLst>
                </p:cNvPr>
                <p:cNvSpPr/>
                <p:nvPr/>
              </p:nvSpPr>
              <p:spPr>
                <a:xfrm>
                  <a:off x="3686079" y="3007808"/>
                  <a:ext cx="9530" cy="2273"/>
                </a:xfrm>
                <a:custGeom>
                  <a:avLst/>
                  <a:gdLst>
                    <a:gd name="connsiteX0" fmla="*/ 9525 w 9530"/>
                    <a:gd name="connsiteY0" fmla="*/ 0 h 2273"/>
                    <a:gd name="connsiteX1" fmla="*/ 0 w 9530"/>
                    <a:gd name="connsiteY1" fmla="*/ 952 h 2273"/>
                    <a:gd name="connsiteX2" fmla="*/ 9525 w 9530"/>
                    <a:gd name="connsiteY2" fmla="*/ 0 h 2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30" h="2273">
                      <a:moveTo>
                        <a:pt x="9525" y="0"/>
                      </a:moveTo>
                      <a:cubicBezTo>
                        <a:pt x="5620" y="95"/>
                        <a:pt x="2572" y="381"/>
                        <a:pt x="0" y="952"/>
                      </a:cubicBezTo>
                      <a:cubicBezTo>
                        <a:pt x="5143" y="2000"/>
                        <a:pt x="9715" y="3715"/>
                        <a:pt x="952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orma Livre: Forma 55">
                  <a:extLst>
                    <a:ext uri="{FF2B5EF4-FFF2-40B4-BE49-F238E27FC236}">
                      <a16:creationId xmlns:a16="http://schemas.microsoft.com/office/drawing/2014/main" id="{376E1AA6-4349-0747-DD6E-8FBD056EEF86}"/>
                    </a:ext>
                  </a:extLst>
                </p:cNvPr>
                <p:cNvSpPr/>
                <p:nvPr/>
              </p:nvSpPr>
              <p:spPr>
                <a:xfrm>
                  <a:off x="3081734" y="3047813"/>
                  <a:ext cx="1462" cy="3809"/>
                </a:xfrm>
                <a:custGeom>
                  <a:avLst/>
                  <a:gdLst>
                    <a:gd name="connsiteX0" fmla="*/ 841 w 1462"/>
                    <a:gd name="connsiteY0" fmla="*/ 0 h 3809"/>
                    <a:gd name="connsiteX1" fmla="*/ 460 w 1462"/>
                    <a:gd name="connsiteY1" fmla="*/ 3810 h 3809"/>
                    <a:gd name="connsiteX2" fmla="*/ 841 w 1462"/>
                    <a:gd name="connsiteY2" fmla="*/ 0 h 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62" h="3809">
                      <a:moveTo>
                        <a:pt x="841" y="0"/>
                      </a:moveTo>
                      <a:cubicBezTo>
                        <a:pt x="-206" y="2000"/>
                        <a:pt x="-206" y="3143"/>
                        <a:pt x="460" y="3810"/>
                      </a:cubicBezTo>
                      <a:cubicBezTo>
                        <a:pt x="1508" y="1905"/>
                        <a:pt x="1889" y="476"/>
                        <a:pt x="84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id="{34B00BB6-2780-5E56-AF38-329CDD2422C5}"/>
                    </a:ext>
                  </a:extLst>
                </p:cNvPr>
                <p:cNvSpPr/>
                <p:nvPr/>
              </p:nvSpPr>
              <p:spPr>
                <a:xfrm>
                  <a:off x="3675792" y="3008349"/>
                  <a:ext cx="10191" cy="3935"/>
                </a:xfrm>
                <a:custGeom>
                  <a:avLst/>
                  <a:gdLst>
                    <a:gd name="connsiteX0" fmla="*/ 0 w 10191"/>
                    <a:gd name="connsiteY0" fmla="*/ 3650 h 3935"/>
                    <a:gd name="connsiteX1" fmla="*/ 2191 w 10191"/>
                    <a:gd name="connsiteY1" fmla="*/ 3936 h 3935"/>
                    <a:gd name="connsiteX2" fmla="*/ 10192 w 10191"/>
                    <a:gd name="connsiteY2" fmla="*/ 316 h 3935"/>
                    <a:gd name="connsiteX3" fmla="*/ 0 w 10191"/>
                    <a:gd name="connsiteY3" fmla="*/ 3555 h 3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" h="3935">
                      <a:moveTo>
                        <a:pt x="0" y="3650"/>
                      </a:moveTo>
                      <a:cubicBezTo>
                        <a:pt x="762" y="3840"/>
                        <a:pt x="1429" y="3840"/>
                        <a:pt x="2191" y="3936"/>
                      </a:cubicBezTo>
                      <a:cubicBezTo>
                        <a:pt x="4572" y="2412"/>
                        <a:pt x="6953" y="1078"/>
                        <a:pt x="10192" y="316"/>
                      </a:cubicBezTo>
                      <a:cubicBezTo>
                        <a:pt x="6382" y="-351"/>
                        <a:pt x="2572" y="-255"/>
                        <a:pt x="0" y="35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:a16="http://schemas.microsoft.com/office/drawing/2014/main" id="{034ED398-0FDB-323A-4999-DCD18F797595}"/>
                    </a:ext>
                  </a:extLst>
                </p:cNvPr>
                <p:cNvSpPr/>
                <p:nvPr/>
              </p:nvSpPr>
              <p:spPr>
                <a:xfrm>
                  <a:off x="2584227" y="3233360"/>
                  <a:ext cx="857" cy="761"/>
                </a:xfrm>
                <a:custGeom>
                  <a:avLst/>
                  <a:gdLst>
                    <a:gd name="connsiteX0" fmla="*/ 858 w 857"/>
                    <a:gd name="connsiteY0" fmla="*/ 762 h 761"/>
                    <a:gd name="connsiteX1" fmla="*/ 96 w 857"/>
                    <a:gd name="connsiteY1" fmla="*/ 0 h 761"/>
                    <a:gd name="connsiteX2" fmla="*/ 858 w 857"/>
                    <a:gd name="connsiteY2" fmla="*/ 762 h 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7" h="761">
                      <a:moveTo>
                        <a:pt x="858" y="762"/>
                      </a:moveTo>
                      <a:cubicBezTo>
                        <a:pt x="858" y="762"/>
                        <a:pt x="286" y="286"/>
                        <a:pt x="96" y="0"/>
                      </a:cubicBezTo>
                      <a:cubicBezTo>
                        <a:pt x="-190" y="476"/>
                        <a:pt x="191" y="667"/>
                        <a:pt x="858" y="76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orma Livre: Forma 58">
                  <a:extLst>
                    <a:ext uri="{FF2B5EF4-FFF2-40B4-BE49-F238E27FC236}">
                      <a16:creationId xmlns:a16="http://schemas.microsoft.com/office/drawing/2014/main" id="{1FC09DF3-2302-C702-2981-017990F26888}"/>
                    </a:ext>
                  </a:extLst>
                </p:cNvPr>
                <p:cNvSpPr/>
                <p:nvPr/>
              </p:nvSpPr>
              <p:spPr>
                <a:xfrm>
                  <a:off x="2458688" y="3181192"/>
                  <a:ext cx="5714" cy="1018"/>
                </a:xfrm>
                <a:custGeom>
                  <a:avLst/>
                  <a:gdLst>
                    <a:gd name="connsiteX0" fmla="*/ 0 w 5714"/>
                    <a:gd name="connsiteY0" fmla="*/ 1019 h 1018"/>
                    <a:gd name="connsiteX1" fmla="*/ 5715 w 5714"/>
                    <a:gd name="connsiteY1" fmla="*/ 66 h 1018"/>
                    <a:gd name="connsiteX2" fmla="*/ 0 w 5714"/>
                    <a:gd name="connsiteY2" fmla="*/ 1019 h 1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4" h="1018">
                      <a:moveTo>
                        <a:pt x="0" y="1019"/>
                      </a:moveTo>
                      <a:cubicBezTo>
                        <a:pt x="1333" y="638"/>
                        <a:pt x="3620" y="352"/>
                        <a:pt x="5715" y="66"/>
                      </a:cubicBezTo>
                      <a:cubicBezTo>
                        <a:pt x="4667" y="-124"/>
                        <a:pt x="2857" y="66"/>
                        <a:pt x="0" y="10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orma Livre: Forma 59">
                  <a:extLst>
                    <a:ext uri="{FF2B5EF4-FFF2-40B4-BE49-F238E27FC236}">
                      <a16:creationId xmlns:a16="http://schemas.microsoft.com/office/drawing/2014/main" id="{C0C060E6-D3ED-347D-3503-10E7E6480912}"/>
                    </a:ext>
                  </a:extLst>
                </p:cNvPr>
                <p:cNvSpPr/>
                <p:nvPr/>
              </p:nvSpPr>
              <p:spPr>
                <a:xfrm>
                  <a:off x="3762089" y="2963603"/>
                  <a:ext cx="804" cy="1056"/>
                </a:xfrm>
                <a:custGeom>
                  <a:avLst/>
                  <a:gdLst>
                    <a:gd name="connsiteX0" fmla="*/ 0 w 804"/>
                    <a:gd name="connsiteY0" fmla="*/ 1056 h 1056"/>
                    <a:gd name="connsiteX1" fmla="*/ 0 w 804"/>
                    <a:gd name="connsiteY1" fmla="*/ 1056 h 1056"/>
                    <a:gd name="connsiteX2" fmla="*/ 0 w 804"/>
                    <a:gd name="connsiteY2" fmla="*/ 1056 h 1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4" h="1056">
                      <a:moveTo>
                        <a:pt x="0" y="1056"/>
                      </a:moveTo>
                      <a:cubicBezTo>
                        <a:pt x="1810" y="-944"/>
                        <a:pt x="0" y="390"/>
                        <a:pt x="0" y="1056"/>
                      </a:cubicBezTo>
                      <a:lnTo>
                        <a:pt x="0" y="1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orma Livre: Forma 60">
                  <a:extLst>
                    <a:ext uri="{FF2B5EF4-FFF2-40B4-BE49-F238E27FC236}">
                      <a16:creationId xmlns:a16="http://schemas.microsoft.com/office/drawing/2014/main" id="{D45BC453-5B88-309B-C227-E02F9654199D}"/>
                    </a:ext>
                  </a:extLst>
                </p:cNvPr>
                <p:cNvSpPr/>
                <p:nvPr/>
              </p:nvSpPr>
              <p:spPr>
                <a:xfrm>
                  <a:off x="3782971" y="2967707"/>
                  <a:ext cx="549" cy="2285"/>
                </a:xfrm>
                <a:custGeom>
                  <a:avLst/>
                  <a:gdLst>
                    <a:gd name="connsiteX0" fmla="*/ 73 w 549"/>
                    <a:gd name="connsiteY0" fmla="*/ 0 h 2285"/>
                    <a:gd name="connsiteX1" fmla="*/ 549 w 549"/>
                    <a:gd name="connsiteY1" fmla="*/ 2286 h 2285"/>
                    <a:gd name="connsiteX2" fmla="*/ 73 w 549"/>
                    <a:gd name="connsiteY2" fmla="*/ 0 h 2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9" h="2285">
                      <a:moveTo>
                        <a:pt x="73" y="0"/>
                      </a:moveTo>
                      <a:cubicBezTo>
                        <a:pt x="-22" y="762"/>
                        <a:pt x="73" y="1524"/>
                        <a:pt x="549" y="2286"/>
                      </a:cubicBezTo>
                      <a:cubicBezTo>
                        <a:pt x="73" y="1429"/>
                        <a:pt x="-118" y="667"/>
                        <a:pt x="7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orma Livre: Forma 61">
                  <a:extLst>
                    <a:ext uri="{FF2B5EF4-FFF2-40B4-BE49-F238E27FC236}">
                      <a16:creationId xmlns:a16="http://schemas.microsoft.com/office/drawing/2014/main" id="{3BD7456A-96E9-BF96-EB1A-4E9FC062015C}"/>
                    </a:ext>
                  </a:extLst>
                </p:cNvPr>
                <p:cNvSpPr/>
                <p:nvPr/>
              </p:nvSpPr>
              <p:spPr>
                <a:xfrm>
                  <a:off x="3654933" y="3044574"/>
                  <a:ext cx="750" cy="431"/>
                </a:xfrm>
                <a:custGeom>
                  <a:avLst/>
                  <a:gdLst>
                    <a:gd name="connsiteX0" fmla="*/ 286 w 750"/>
                    <a:gd name="connsiteY0" fmla="*/ 0 h 431"/>
                    <a:gd name="connsiteX1" fmla="*/ 0 w 750"/>
                    <a:gd name="connsiteY1" fmla="*/ 0 h 431"/>
                    <a:gd name="connsiteX2" fmla="*/ 286 w 750"/>
                    <a:gd name="connsiteY2" fmla="*/ 0 h 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0" h="431">
                      <a:moveTo>
                        <a:pt x="286" y="0"/>
                      </a:moveTo>
                      <a:lnTo>
                        <a:pt x="0" y="0"/>
                      </a:lnTo>
                      <a:cubicBezTo>
                        <a:pt x="1048" y="667"/>
                        <a:pt x="857" y="476"/>
                        <a:pt x="28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orma Livre: Forma 62">
                  <a:extLst>
                    <a:ext uri="{FF2B5EF4-FFF2-40B4-BE49-F238E27FC236}">
                      <a16:creationId xmlns:a16="http://schemas.microsoft.com/office/drawing/2014/main" id="{7E5C84B8-EEF7-E31B-BB24-7F814AFAE0F1}"/>
                    </a:ext>
                  </a:extLst>
                </p:cNvPr>
                <p:cNvSpPr/>
                <p:nvPr/>
              </p:nvSpPr>
              <p:spPr>
                <a:xfrm>
                  <a:off x="3763041" y="2963326"/>
                  <a:ext cx="3333" cy="1428"/>
                </a:xfrm>
                <a:custGeom>
                  <a:avLst/>
                  <a:gdLst>
                    <a:gd name="connsiteX0" fmla="*/ 3334 w 3333"/>
                    <a:gd name="connsiteY0" fmla="*/ 0 h 1428"/>
                    <a:gd name="connsiteX1" fmla="*/ 0 w 3333"/>
                    <a:gd name="connsiteY1" fmla="*/ 1429 h 1428"/>
                    <a:gd name="connsiteX2" fmla="*/ 3334 w 3333"/>
                    <a:gd name="connsiteY2" fmla="*/ 0 h 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3" h="1428">
                      <a:moveTo>
                        <a:pt x="3334" y="0"/>
                      </a:moveTo>
                      <a:cubicBezTo>
                        <a:pt x="2286" y="286"/>
                        <a:pt x="1143" y="762"/>
                        <a:pt x="0" y="1429"/>
                      </a:cubicBezTo>
                      <a:cubicBezTo>
                        <a:pt x="667" y="1333"/>
                        <a:pt x="1619" y="857"/>
                        <a:pt x="3334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4" name="Forma Livre: Forma 1023">
                  <a:extLst>
                    <a:ext uri="{FF2B5EF4-FFF2-40B4-BE49-F238E27FC236}">
                      <a16:creationId xmlns:a16="http://schemas.microsoft.com/office/drawing/2014/main" id="{98F1363E-B6BE-9A09-620A-523506409FDD}"/>
                    </a:ext>
                  </a:extLst>
                </p:cNvPr>
                <p:cNvSpPr/>
                <p:nvPr/>
              </p:nvSpPr>
              <p:spPr>
                <a:xfrm>
                  <a:off x="3764661" y="2960453"/>
                  <a:ext cx="2000" cy="1824"/>
                </a:xfrm>
                <a:custGeom>
                  <a:avLst/>
                  <a:gdLst>
                    <a:gd name="connsiteX0" fmla="*/ 0 w 2000"/>
                    <a:gd name="connsiteY0" fmla="*/ 1825 h 1824"/>
                    <a:gd name="connsiteX1" fmla="*/ 2000 w 2000"/>
                    <a:gd name="connsiteY1" fmla="*/ 491 h 1824"/>
                    <a:gd name="connsiteX2" fmla="*/ 0 w 2000"/>
                    <a:gd name="connsiteY2" fmla="*/ 1825 h 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00" h="1824">
                      <a:moveTo>
                        <a:pt x="0" y="1825"/>
                      </a:moveTo>
                      <a:cubicBezTo>
                        <a:pt x="762" y="1349"/>
                        <a:pt x="1429" y="872"/>
                        <a:pt x="2000" y="491"/>
                      </a:cubicBezTo>
                      <a:cubicBezTo>
                        <a:pt x="1810" y="-271"/>
                        <a:pt x="1333" y="-366"/>
                        <a:pt x="0" y="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5" name="Forma Livre: Forma 1024">
                  <a:extLst>
                    <a:ext uri="{FF2B5EF4-FFF2-40B4-BE49-F238E27FC236}">
                      <a16:creationId xmlns:a16="http://schemas.microsoft.com/office/drawing/2014/main" id="{00775FA6-41CF-9C40-E516-925EDCD8ED28}"/>
                    </a:ext>
                  </a:extLst>
                </p:cNvPr>
                <p:cNvSpPr/>
                <p:nvPr/>
              </p:nvSpPr>
              <p:spPr>
                <a:xfrm>
                  <a:off x="3759422" y="2964755"/>
                  <a:ext cx="3619" cy="2571"/>
                </a:xfrm>
                <a:custGeom>
                  <a:avLst/>
                  <a:gdLst>
                    <a:gd name="connsiteX0" fmla="*/ 0 w 3619"/>
                    <a:gd name="connsiteY0" fmla="*/ 2477 h 2571"/>
                    <a:gd name="connsiteX1" fmla="*/ 3620 w 3619"/>
                    <a:gd name="connsiteY1" fmla="*/ 0 h 2571"/>
                    <a:gd name="connsiteX2" fmla="*/ 2762 w 3619"/>
                    <a:gd name="connsiteY2" fmla="*/ 0 h 2571"/>
                    <a:gd name="connsiteX3" fmla="*/ 0 w 3619"/>
                    <a:gd name="connsiteY3" fmla="*/ 2572 h 2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" h="2571">
                      <a:moveTo>
                        <a:pt x="0" y="2477"/>
                      </a:moveTo>
                      <a:cubicBezTo>
                        <a:pt x="1238" y="1619"/>
                        <a:pt x="2381" y="667"/>
                        <a:pt x="3620" y="0"/>
                      </a:cubicBezTo>
                      <a:cubicBezTo>
                        <a:pt x="3048" y="191"/>
                        <a:pt x="2762" y="95"/>
                        <a:pt x="2762" y="0"/>
                      </a:cubicBezTo>
                      <a:cubicBezTo>
                        <a:pt x="2191" y="571"/>
                        <a:pt x="1524" y="1524"/>
                        <a:pt x="0" y="257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7" name="Forma Livre: Forma 1026">
                  <a:extLst>
                    <a:ext uri="{FF2B5EF4-FFF2-40B4-BE49-F238E27FC236}">
                      <a16:creationId xmlns:a16="http://schemas.microsoft.com/office/drawing/2014/main" id="{AF880818-9CED-A1E4-348F-BCE8945C9D5C}"/>
                    </a:ext>
                  </a:extLst>
                </p:cNvPr>
                <p:cNvSpPr/>
                <p:nvPr/>
              </p:nvSpPr>
              <p:spPr>
                <a:xfrm>
                  <a:off x="2827109" y="3275365"/>
                  <a:ext cx="2386" cy="1393"/>
                </a:xfrm>
                <a:custGeom>
                  <a:avLst/>
                  <a:gdLst>
                    <a:gd name="connsiteX0" fmla="*/ 2387 w 2386"/>
                    <a:gd name="connsiteY0" fmla="*/ 286 h 1393"/>
                    <a:gd name="connsiteX1" fmla="*/ 1625 w 2386"/>
                    <a:gd name="connsiteY1" fmla="*/ 0 h 1393"/>
                    <a:gd name="connsiteX2" fmla="*/ 2387 w 2386"/>
                    <a:gd name="connsiteY2" fmla="*/ 286 h 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6" h="1393">
                      <a:moveTo>
                        <a:pt x="2387" y="286"/>
                      </a:moveTo>
                      <a:cubicBezTo>
                        <a:pt x="2387" y="286"/>
                        <a:pt x="1910" y="95"/>
                        <a:pt x="1625" y="0"/>
                      </a:cubicBezTo>
                      <a:cubicBezTo>
                        <a:pt x="-1233" y="2000"/>
                        <a:pt x="101" y="1619"/>
                        <a:pt x="2387" y="28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8" name="Forma Livre: Forma 1027">
                  <a:extLst>
                    <a:ext uri="{FF2B5EF4-FFF2-40B4-BE49-F238E27FC236}">
                      <a16:creationId xmlns:a16="http://schemas.microsoft.com/office/drawing/2014/main" id="{64043A18-ADDD-05A0-97C0-EB29F0288D37}"/>
                    </a:ext>
                  </a:extLst>
                </p:cNvPr>
                <p:cNvSpPr/>
                <p:nvPr/>
              </p:nvSpPr>
              <p:spPr>
                <a:xfrm>
                  <a:off x="3426999" y="3031525"/>
                  <a:ext cx="381" cy="380"/>
                </a:xfrm>
                <a:custGeom>
                  <a:avLst/>
                  <a:gdLst>
                    <a:gd name="connsiteX0" fmla="*/ 0 w 381"/>
                    <a:gd name="connsiteY0" fmla="*/ 286 h 380"/>
                    <a:gd name="connsiteX1" fmla="*/ 381 w 381"/>
                    <a:gd name="connsiteY1" fmla="*/ 286 h 380"/>
                    <a:gd name="connsiteX2" fmla="*/ 0 w 381"/>
                    <a:gd name="connsiteY2" fmla="*/ 0 h 380"/>
                    <a:gd name="connsiteX3" fmla="*/ 0 w 381"/>
                    <a:gd name="connsiteY3" fmla="*/ 381 h 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" h="380">
                      <a:moveTo>
                        <a:pt x="0" y="286"/>
                      </a:moveTo>
                      <a:cubicBezTo>
                        <a:pt x="0" y="286"/>
                        <a:pt x="286" y="286"/>
                        <a:pt x="381" y="286"/>
                      </a:cubicBezTo>
                      <a:lnTo>
                        <a:pt x="0" y="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29" name="Forma Livre: Forma 1028">
                  <a:extLst>
                    <a:ext uri="{FF2B5EF4-FFF2-40B4-BE49-F238E27FC236}">
                      <a16:creationId xmlns:a16="http://schemas.microsoft.com/office/drawing/2014/main" id="{E1821324-4495-8E7C-0114-DCC9DCA3ADB6}"/>
                    </a:ext>
                  </a:extLst>
                </p:cNvPr>
                <p:cNvSpPr/>
                <p:nvPr/>
              </p:nvSpPr>
              <p:spPr>
                <a:xfrm>
                  <a:off x="3416045" y="3019142"/>
                  <a:ext cx="12191" cy="12382"/>
                </a:xfrm>
                <a:custGeom>
                  <a:avLst/>
                  <a:gdLst>
                    <a:gd name="connsiteX0" fmla="*/ 0 w 12191"/>
                    <a:gd name="connsiteY0" fmla="*/ 11525 h 12382"/>
                    <a:gd name="connsiteX1" fmla="*/ 10954 w 12191"/>
                    <a:gd name="connsiteY1" fmla="*/ 12383 h 12382"/>
                    <a:gd name="connsiteX2" fmla="*/ 12192 w 12191"/>
                    <a:gd name="connsiteY2" fmla="*/ 0 h 12382"/>
                    <a:gd name="connsiteX3" fmla="*/ 0 w 12191"/>
                    <a:gd name="connsiteY3" fmla="*/ 11525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1" h="12382">
                      <a:moveTo>
                        <a:pt x="0" y="11525"/>
                      </a:moveTo>
                      <a:cubicBezTo>
                        <a:pt x="6096" y="8477"/>
                        <a:pt x="8192" y="10001"/>
                        <a:pt x="10954" y="12383"/>
                      </a:cubicBezTo>
                      <a:lnTo>
                        <a:pt x="12192" y="0"/>
                      </a:lnTo>
                      <a:lnTo>
                        <a:pt x="0" y="1152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0" name="Forma Livre: Forma 1029">
                  <a:extLst>
                    <a:ext uri="{FF2B5EF4-FFF2-40B4-BE49-F238E27FC236}">
                      <a16:creationId xmlns:a16="http://schemas.microsoft.com/office/drawing/2014/main" id="{30337AEE-4E26-1376-85A2-777204B65A09}"/>
                    </a:ext>
                  </a:extLst>
                </p:cNvPr>
                <p:cNvSpPr/>
                <p:nvPr/>
              </p:nvSpPr>
              <p:spPr>
                <a:xfrm>
                  <a:off x="2428875" y="2935185"/>
                  <a:ext cx="1369980" cy="350847"/>
                </a:xfrm>
                <a:custGeom>
                  <a:avLst/>
                  <a:gdLst>
                    <a:gd name="connsiteX0" fmla="*/ 644747 w 1369980"/>
                    <a:gd name="connsiteY0" fmla="*/ 190732 h 350847"/>
                    <a:gd name="connsiteX1" fmla="*/ 652177 w 1369980"/>
                    <a:gd name="connsiteY1" fmla="*/ 187208 h 350847"/>
                    <a:gd name="connsiteX2" fmla="*/ 654272 w 1369980"/>
                    <a:gd name="connsiteY2" fmla="*/ 199591 h 350847"/>
                    <a:gd name="connsiteX3" fmla="*/ 661416 w 1369980"/>
                    <a:gd name="connsiteY3" fmla="*/ 168063 h 350847"/>
                    <a:gd name="connsiteX4" fmla="*/ 666560 w 1369980"/>
                    <a:gd name="connsiteY4" fmla="*/ 166253 h 350847"/>
                    <a:gd name="connsiteX5" fmla="*/ 665036 w 1369980"/>
                    <a:gd name="connsiteY5" fmla="*/ 168730 h 350847"/>
                    <a:gd name="connsiteX6" fmla="*/ 671989 w 1369980"/>
                    <a:gd name="connsiteY6" fmla="*/ 150156 h 350847"/>
                    <a:gd name="connsiteX7" fmla="*/ 677990 w 1369980"/>
                    <a:gd name="connsiteY7" fmla="*/ 150156 h 350847"/>
                    <a:gd name="connsiteX8" fmla="*/ 682276 w 1369980"/>
                    <a:gd name="connsiteY8" fmla="*/ 141679 h 350847"/>
                    <a:gd name="connsiteX9" fmla="*/ 683324 w 1369980"/>
                    <a:gd name="connsiteY9" fmla="*/ 143774 h 350847"/>
                    <a:gd name="connsiteX10" fmla="*/ 692658 w 1369980"/>
                    <a:gd name="connsiteY10" fmla="*/ 133773 h 350847"/>
                    <a:gd name="connsiteX11" fmla="*/ 692849 w 1369980"/>
                    <a:gd name="connsiteY11" fmla="*/ 134154 h 350847"/>
                    <a:gd name="connsiteX12" fmla="*/ 695325 w 1369980"/>
                    <a:gd name="connsiteY12" fmla="*/ 123676 h 350847"/>
                    <a:gd name="connsiteX13" fmla="*/ 696468 w 1369980"/>
                    <a:gd name="connsiteY13" fmla="*/ 126534 h 350847"/>
                    <a:gd name="connsiteX14" fmla="*/ 700659 w 1369980"/>
                    <a:gd name="connsiteY14" fmla="*/ 119485 h 350847"/>
                    <a:gd name="connsiteX15" fmla="*/ 697611 w 1369980"/>
                    <a:gd name="connsiteY15" fmla="*/ 129296 h 350847"/>
                    <a:gd name="connsiteX16" fmla="*/ 717137 w 1369980"/>
                    <a:gd name="connsiteY16" fmla="*/ 120057 h 350847"/>
                    <a:gd name="connsiteX17" fmla="*/ 712565 w 1369980"/>
                    <a:gd name="connsiteY17" fmla="*/ 125581 h 350847"/>
                    <a:gd name="connsiteX18" fmla="*/ 721805 w 1369980"/>
                    <a:gd name="connsiteY18" fmla="*/ 125772 h 350847"/>
                    <a:gd name="connsiteX19" fmla="*/ 732187 w 1369980"/>
                    <a:gd name="connsiteY19" fmla="*/ 123867 h 350847"/>
                    <a:gd name="connsiteX20" fmla="*/ 717709 w 1369980"/>
                    <a:gd name="connsiteY20" fmla="*/ 115199 h 350847"/>
                    <a:gd name="connsiteX21" fmla="*/ 725519 w 1369980"/>
                    <a:gd name="connsiteY21" fmla="*/ 109294 h 350847"/>
                    <a:gd name="connsiteX22" fmla="*/ 735425 w 1369980"/>
                    <a:gd name="connsiteY22" fmla="*/ 107198 h 350847"/>
                    <a:gd name="connsiteX23" fmla="*/ 737997 w 1369980"/>
                    <a:gd name="connsiteY23" fmla="*/ 112723 h 350847"/>
                    <a:gd name="connsiteX24" fmla="*/ 741998 w 1369980"/>
                    <a:gd name="connsiteY24" fmla="*/ 101864 h 350847"/>
                    <a:gd name="connsiteX25" fmla="*/ 754475 w 1369980"/>
                    <a:gd name="connsiteY25" fmla="*/ 106531 h 350847"/>
                    <a:gd name="connsiteX26" fmla="*/ 755523 w 1369980"/>
                    <a:gd name="connsiteY26" fmla="*/ 96530 h 350847"/>
                    <a:gd name="connsiteX27" fmla="*/ 766572 w 1369980"/>
                    <a:gd name="connsiteY27" fmla="*/ 91958 h 350847"/>
                    <a:gd name="connsiteX28" fmla="*/ 777907 w 1369980"/>
                    <a:gd name="connsiteY28" fmla="*/ 83862 h 350847"/>
                    <a:gd name="connsiteX29" fmla="*/ 780764 w 1369980"/>
                    <a:gd name="connsiteY29" fmla="*/ 88720 h 350847"/>
                    <a:gd name="connsiteX30" fmla="*/ 784479 w 1369980"/>
                    <a:gd name="connsiteY30" fmla="*/ 82433 h 350847"/>
                    <a:gd name="connsiteX31" fmla="*/ 785813 w 1369980"/>
                    <a:gd name="connsiteY31" fmla="*/ 84433 h 350847"/>
                    <a:gd name="connsiteX32" fmla="*/ 790861 w 1369980"/>
                    <a:gd name="connsiteY32" fmla="*/ 74718 h 350847"/>
                    <a:gd name="connsiteX33" fmla="*/ 800290 w 1369980"/>
                    <a:gd name="connsiteY33" fmla="*/ 73384 h 350847"/>
                    <a:gd name="connsiteX34" fmla="*/ 814959 w 1369980"/>
                    <a:gd name="connsiteY34" fmla="*/ 71003 h 350847"/>
                    <a:gd name="connsiteX35" fmla="*/ 815912 w 1369980"/>
                    <a:gd name="connsiteY35" fmla="*/ 77004 h 350847"/>
                    <a:gd name="connsiteX36" fmla="*/ 834485 w 1369980"/>
                    <a:gd name="connsiteY36" fmla="*/ 62621 h 350847"/>
                    <a:gd name="connsiteX37" fmla="*/ 843725 w 1369980"/>
                    <a:gd name="connsiteY37" fmla="*/ 65669 h 350847"/>
                    <a:gd name="connsiteX38" fmla="*/ 851249 w 1369980"/>
                    <a:gd name="connsiteY38" fmla="*/ 50334 h 350847"/>
                    <a:gd name="connsiteX39" fmla="*/ 844963 w 1369980"/>
                    <a:gd name="connsiteY39" fmla="*/ 45857 h 350847"/>
                    <a:gd name="connsiteX40" fmla="*/ 856869 w 1369980"/>
                    <a:gd name="connsiteY40" fmla="*/ 41285 h 350847"/>
                    <a:gd name="connsiteX41" fmla="*/ 855536 w 1369980"/>
                    <a:gd name="connsiteY41" fmla="*/ 47095 h 350847"/>
                    <a:gd name="connsiteX42" fmla="*/ 857631 w 1369980"/>
                    <a:gd name="connsiteY42" fmla="*/ 45381 h 350847"/>
                    <a:gd name="connsiteX43" fmla="*/ 857250 w 1369980"/>
                    <a:gd name="connsiteY43" fmla="*/ 54620 h 350847"/>
                    <a:gd name="connsiteX44" fmla="*/ 852773 w 1369980"/>
                    <a:gd name="connsiteY44" fmla="*/ 51286 h 350847"/>
                    <a:gd name="connsiteX45" fmla="*/ 848868 w 1369980"/>
                    <a:gd name="connsiteY45" fmla="*/ 63097 h 350847"/>
                    <a:gd name="connsiteX46" fmla="*/ 852488 w 1369980"/>
                    <a:gd name="connsiteY46" fmla="*/ 61097 h 350847"/>
                    <a:gd name="connsiteX47" fmla="*/ 851821 w 1369980"/>
                    <a:gd name="connsiteY47" fmla="*/ 63669 h 350847"/>
                    <a:gd name="connsiteX48" fmla="*/ 855059 w 1369980"/>
                    <a:gd name="connsiteY48" fmla="*/ 61002 h 350847"/>
                    <a:gd name="connsiteX49" fmla="*/ 858107 w 1369980"/>
                    <a:gd name="connsiteY49" fmla="*/ 67479 h 350847"/>
                    <a:gd name="connsiteX50" fmla="*/ 858584 w 1369980"/>
                    <a:gd name="connsiteY50" fmla="*/ 64717 h 350847"/>
                    <a:gd name="connsiteX51" fmla="*/ 873347 w 1369980"/>
                    <a:gd name="connsiteY51" fmla="*/ 68527 h 350847"/>
                    <a:gd name="connsiteX52" fmla="*/ 889540 w 1369980"/>
                    <a:gd name="connsiteY52" fmla="*/ 57287 h 350847"/>
                    <a:gd name="connsiteX53" fmla="*/ 911638 w 1369980"/>
                    <a:gd name="connsiteY53" fmla="*/ 51286 h 350847"/>
                    <a:gd name="connsiteX54" fmla="*/ 908590 w 1369980"/>
                    <a:gd name="connsiteY54" fmla="*/ 65098 h 350847"/>
                    <a:gd name="connsiteX55" fmla="*/ 899446 w 1369980"/>
                    <a:gd name="connsiteY55" fmla="*/ 62812 h 350847"/>
                    <a:gd name="connsiteX56" fmla="*/ 886968 w 1369980"/>
                    <a:gd name="connsiteY56" fmla="*/ 64431 h 350847"/>
                    <a:gd name="connsiteX57" fmla="*/ 889063 w 1369980"/>
                    <a:gd name="connsiteY57" fmla="*/ 68908 h 350847"/>
                    <a:gd name="connsiteX58" fmla="*/ 904780 w 1369980"/>
                    <a:gd name="connsiteY58" fmla="*/ 64812 h 350847"/>
                    <a:gd name="connsiteX59" fmla="*/ 911257 w 1369980"/>
                    <a:gd name="connsiteY59" fmla="*/ 71194 h 350847"/>
                    <a:gd name="connsiteX60" fmla="*/ 917734 w 1369980"/>
                    <a:gd name="connsiteY60" fmla="*/ 64812 h 350847"/>
                    <a:gd name="connsiteX61" fmla="*/ 930497 w 1369980"/>
                    <a:gd name="connsiteY61" fmla="*/ 65479 h 350847"/>
                    <a:gd name="connsiteX62" fmla="*/ 920687 w 1369980"/>
                    <a:gd name="connsiteY62" fmla="*/ 69098 h 350847"/>
                    <a:gd name="connsiteX63" fmla="*/ 940784 w 1369980"/>
                    <a:gd name="connsiteY63" fmla="*/ 68336 h 350847"/>
                    <a:gd name="connsiteX64" fmla="*/ 936879 w 1369980"/>
                    <a:gd name="connsiteY64" fmla="*/ 68717 h 350847"/>
                    <a:gd name="connsiteX65" fmla="*/ 948595 w 1369980"/>
                    <a:gd name="connsiteY65" fmla="*/ 74242 h 350847"/>
                    <a:gd name="connsiteX66" fmla="*/ 946785 w 1369980"/>
                    <a:gd name="connsiteY66" fmla="*/ 73765 h 350847"/>
                    <a:gd name="connsiteX67" fmla="*/ 970121 w 1369980"/>
                    <a:gd name="connsiteY67" fmla="*/ 80814 h 350847"/>
                    <a:gd name="connsiteX68" fmla="*/ 988314 w 1369980"/>
                    <a:gd name="connsiteY68" fmla="*/ 79671 h 350847"/>
                    <a:gd name="connsiteX69" fmla="*/ 981837 w 1369980"/>
                    <a:gd name="connsiteY69" fmla="*/ 89386 h 350847"/>
                    <a:gd name="connsiteX70" fmla="*/ 1013841 w 1369980"/>
                    <a:gd name="connsiteY70" fmla="*/ 72908 h 350847"/>
                    <a:gd name="connsiteX71" fmla="*/ 998696 w 1369980"/>
                    <a:gd name="connsiteY71" fmla="*/ 96340 h 350847"/>
                    <a:gd name="connsiteX72" fmla="*/ 1011460 w 1369980"/>
                    <a:gd name="connsiteY72" fmla="*/ 101197 h 350847"/>
                    <a:gd name="connsiteX73" fmla="*/ 1013270 w 1369980"/>
                    <a:gd name="connsiteY73" fmla="*/ 90434 h 350847"/>
                    <a:gd name="connsiteX74" fmla="*/ 1023652 w 1369980"/>
                    <a:gd name="connsiteY74" fmla="*/ 106341 h 350847"/>
                    <a:gd name="connsiteX75" fmla="*/ 1033272 w 1369980"/>
                    <a:gd name="connsiteY75" fmla="*/ 97292 h 350847"/>
                    <a:gd name="connsiteX76" fmla="*/ 1027462 w 1369980"/>
                    <a:gd name="connsiteY76" fmla="*/ 107770 h 350847"/>
                    <a:gd name="connsiteX77" fmla="*/ 1043464 w 1369980"/>
                    <a:gd name="connsiteY77" fmla="*/ 102436 h 350847"/>
                    <a:gd name="connsiteX78" fmla="*/ 1041368 w 1369980"/>
                    <a:gd name="connsiteY78" fmla="*/ 114628 h 350847"/>
                    <a:gd name="connsiteX79" fmla="*/ 1055561 w 1369980"/>
                    <a:gd name="connsiteY79" fmla="*/ 119009 h 350847"/>
                    <a:gd name="connsiteX80" fmla="*/ 1051179 w 1369980"/>
                    <a:gd name="connsiteY80" fmla="*/ 114723 h 350847"/>
                    <a:gd name="connsiteX81" fmla="*/ 1083183 w 1369980"/>
                    <a:gd name="connsiteY81" fmla="*/ 109865 h 350847"/>
                    <a:gd name="connsiteX82" fmla="*/ 1082231 w 1369980"/>
                    <a:gd name="connsiteY82" fmla="*/ 125105 h 350847"/>
                    <a:gd name="connsiteX83" fmla="*/ 1115473 w 1369980"/>
                    <a:gd name="connsiteY83" fmla="*/ 101007 h 350847"/>
                    <a:gd name="connsiteX84" fmla="*/ 1117283 w 1369980"/>
                    <a:gd name="connsiteY84" fmla="*/ 104341 h 350847"/>
                    <a:gd name="connsiteX85" fmla="*/ 1126903 w 1369980"/>
                    <a:gd name="connsiteY85" fmla="*/ 101864 h 350847"/>
                    <a:gd name="connsiteX86" fmla="*/ 1110044 w 1369980"/>
                    <a:gd name="connsiteY86" fmla="*/ 116723 h 350847"/>
                    <a:gd name="connsiteX87" fmla="*/ 1089374 w 1369980"/>
                    <a:gd name="connsiteY87" fmla="*/ 128153 h 350847"/>
                    <a:gd name="connsiteX88" fmla="*/ 1098614 w 1369980"/>
                    <a:gd name="connsiteY88" fmla="*/ 133678 h 350847"/>
                    <a:gd name="connsiteX89" fmla="*/ 1090517 w 1369980"/>
                    <a:gd name="connsiteY89" fmla="*/ 136630 h 350847"/>
                    <a:gd name="connsiteX90" fmla="*/ 1110329 w 1369980"/>
                    <a:gd name="connsiteY90" fmla="*/ 142536 h 350847"/>
                    <a:gd name="connsiteX91" fmla="*/ 1126522 w 1369980"/>
                    <a:gd name="connsiteY91" fmla="*/ 132630 h 350847"/>
                    <a:gd name="connsiteX92" fmla="*/ 1103948 w 1369980"/>
                    <a:gd name="connsiteY92" fmla="*/ 136249 h 350847"/>
                    <a:gd name="connsiteX93" fmla="*/ 1132427 w 1369980"/>
                    <a:gd name="connsiteY93" fmla="*/ 122819 h 350847"/>
                    <a:gd name="connsiteX94" fmla="*/ 1128903 w 1369980"/>
                    <a:gd name="connsiteY94" fmla="*/ 136059 h 350847"/>
                    <a:gd name="connsiteX95" fmla="*/ 1136618 w 1369980"/>
                    <a:gd name="connsiteY95" fmla="*/ 134249 h 350847"/>
                    <a:gd name="connsiteX96" fmla="*/ 1143762 w 1369980"/>
                    <a:gd name="connsiteY96" fmla="*/ 134440 h 350847"/>
                    <a:gd name="connsiteX97" fmla="*/ 1137571 w 1369980"/>
                    <a:gd name="connsiteY97" fmla="*/ 137773 h 350847"/>
                    <a:gd name="connsiteX98" fmla="*/ 1160050 w 1369980"/>
                    <a:gd name="connsiteY98" fmla="*/ 135583 h 350847"/>
                    <a:gd name="connsiteX99" fmla="*/ 1170623 w 1369980"/>
                    <a:gd name="connsiteY99" fmla="*/ 139964 h 350847"/>
                    <a:gd name="connsiteX100" fmla="*/ 1166241 w 1369980"/>
                    <a:gd name="connsiteY100" fmla="*/ 104722 h 350847"/>
                    <a:gd name="connsiteX101" fmla="*/ 1185958 w 1369980"/>
                    <a:gd name="connsiteY101" fmla="*/ 113389 h 350847"/>
                    <a:gd name="connsiteX102" fmla="*/ 1184529 w 1369980"/>
                    <a:gd name="connsiteY102" fmla="*/ 132249 h 350847"/>
                    <a:gd name="connsiteX103" fmla="*/ 1188339 w 1369980"/>
                    <a:gd name="connsiteY103" fmla="*/ 127201 h 350847"/>
                    <a:gd name="connsiteX104" fmla="*/ 1194816 w 1369980"/>
                    <a:gd name="connsiteY104" fmla="*/ 131201 h 350847"/>
                    <a:gd name="connsiteX105" fmla="*/ 1197483 w 1369980"/>
                    <a:gd name="connsiteY105" fmla="*/ 125391 h 350847"/>
                    <a:gd name="connsiteX106" fmla="*/ 1213199 w 1369980"/>
                    <a:gd name="connsiteY106" fmla="*/ 123581 h 350847"/>
                    <a:gd name="connsiteX107" fmla="*/ 1223772 w 1369980"/>
                    <a:gd name="connsiteY107" fmla="*/ 104817 h 350847"/>
                    <a:gd name="connsiteX108" fmla="*/ 1226725 w 1369980"/>
                    <a:gd name="connsiteY108" fmla="*/ 109103 h 350847"/>
                    <a:gd name="connsiteX109" fmla="*/ 1236155 w 1369980"/>
                    <a:gd name="connsiteY109" fmla="*/ 107865 h 350847"/>
                    <a:gd name="connsiteX110" fmla="*/ 1244346 w 1369980"/>
                    <a:gd name="connsiteY110" fmla="*/ 106531 h 350847"/>
                    <a:gd name="connsiteX111" fmla="*/ 1261110 w 1369980"/>
                    <a:gd name="connsiteY111" fmla="*/ 102817 h 350847"/>
                    <a:gd name="connsiteX112" fmla="*/ 1267873 w 1369980"/>
                    <a:gd name="connsiteY112" fmla="*/ 107198 h 350847"/>
                    <a:gd name="connsiteX113" fmla="*/ 1274064 w 1369980"/>
                    <a:gd name="connsiteY113" fmla="*/ 101483 h 350847"/>
                    <a:gd name="connsiteX114" fmla="*/ 1274445 w 1369980"/>
                    <a:gd name="connsiteY114" fmla="*/ 104912 h 350847"/>
                    <a:gd name="connsiteX115" fmla="*/ 1273778 w 1369980"/>
                    <a:gd name="connsiteY115" fmla="*/ 109579 h 350847"/>
                    <a:gd name="connsiteX116" fmla="*/ 1286351 w 1369980"/>
                    <a:gd name="connsiteY116" fmla="*/ 96054 h 350847"/>
                    <a:gd name="connsiteX117" fmla="*/ 1268825 w 1369980"/>
                    <a:gd name="connsiteY117" fmla="*/ 104531 h 350847"/>
                    <a:gd name="connsiteX118" fmla="*/ 1271111 w 1369980"/>
                    <a:gd name="connsiteY118" fmla="*/ 91387 h 350847"/>
                    <a:gd name="connsiteX119" fmla="*/ 1282922 w 1369980"/>
                    <a:gd name="connsiteY119" fmla="*/ 76909 h 350847"/>
                    <a:gd name="connsiteX120" fmla="*/ 1290447 w 1369980"/>
                    <a:gd name="connsiteY120" fmla="*/ 78052 h 350847"/>
                    <a:gd name="connsiteX121" fmla="*/ 1303401 w 1369980"/>
                    <a:gd name="connsiteY121" fmla="*/ 64717 h 350847"/>
                    <a:gd name="connsiteX122" fmla="*/ 1315022 w 1369980"/>
                    <a:gd name="connsiteY122" fmla="*/ 55096 h 350847"/>
                    <a:gd name="connsiteX123" fmla="*/ 1324070 w 1369980"/>
                    <a:gd name="connsiteY123" fmla="*/ 65860 h 350847"/>
                    <a:gd name="connsiteX124" fmla="*/ 1305878 w 1369980"/>
                    <a:gd name="connsiteY124" fmla="*/ 73003 h 350847"/>
                    <a:gd name="connsiteX125" fmla="*/ 1313307 w 1369980"/>
                    <a:gd name="connsiteY125" fmla="*/ 71479 h 350847"/>
                    <a:gd name="connsiteX126" fmla="*/ 1303877 w 1369980"/>
                    <a:gd name="connsiteY126" fmla="*/ 78814 h 350847"/>
                    <a:gd name="connsiteX127" fmla="*/ 1323594 w 1369980"/>
                    <a:gd name="connsiteY127" fmla="*/ 70432 h 350847"/>
                    <a:gd name="connsiteX128" fmla="*/ 1348645 w 1369980"/>
                    <a:gd name="connsiteY128" fmla="*/ 55382 h 350847"/>
                    <a:gd name="connsiteX129" fmla="*/ 1349216 w 1369980"/>
                    <a:gd name="connsiteY129" fmla="*/ 47762 h 350847"/>
                    <a:gd name="connsiteX130" fmla="*/ 1345883 w 1369980"/>
                    <a:gd name="connsiteY130" fmla="*/ 51477 h 350847"/>
                    <a:gd name="connsiteX131" fmla="*/ 1344644 w 1369980"/>
                    <a:gd name="connsiteY131" fmla="*/ 46619 h 350847"/>
                    <a:gd name="connsiteX132" fmla="*/ 1343406 w 1369980"/>
                    <a:gd name="connsiteY132" fmla="*/ 43762 h 350847"/>
                    <a:gd name="connsiteX133" fmla="*/ 1356646 w 1369980"/>
                    <a:gd name="connsiteY133" fmla="*/ 24712 h 350847"/>
                    <a:gd name="connsiteX134" fmla="*/ 1361980 w 1369980"/>
                    <a:gd name="connsiteY134" fmla="*/ 27664 h 350847"/>
                    <a:gd name="connsiteX135" fmla="*/ 1354550 w 1369980"/>
                    <a:gd name="connsiteY135" fmla="*/ 32141 h 350847"/>
                    <a:gd name="connsiteX136" fmla="*/ 1362551 w 1369980"/>
                    <a:gd name="connsiteY136" fmla="*/ 27569 h 350847"/>
                    <a:gd name="connsiteX137" fmla="*/ 1367600 w 1369980"/>
                    <a:gd name="connsiteY137" fmla="*/ 19568 h 350847"/>
                    <a:gd name="connsiteX138" fmla="*/ 1360361 w 1369980"/>
                    <a:gd name="connsiteY138" fmla="*/ 21473 h 350847"/>
                    <a:gd name="connsiteX139" fmla="*/ 1369981 w 1369980"/>
                    <a:gd name="connsiteY139" fmla="*/ 232 h 350847"/>
                    <a:gd name="connsiteX140" fmla="*/ 1360456 w 1369980"/>
                    <a:gd name="connsiteY140" fmla="*/ 1661 h 350847"/>
                    <a:gd name="connsiteX141" fmla="*/ 1358360 w 1369980"/>
                    <a:gd name="connsiteY141" fmla="*/ 16425 h 350847"/>
                    <a:gd name="connsiteX142" fmla="*/ 1339120 w 1369980"/>
                    <a:gd name="connsiteY142" fmla="*/ 20997 h 350847"/>
                    <a:gd name="connsiteX143" fmla="*/ 1338167 w 1369980"/>
                    <a:gd name="connsiteY143" fmla="*/ 25569 h 350847"/>
                    <a:gd name="connsiteX144" fmla="*/ 1338167 w 1369980"/>
                    <a:gd name="connsiteY144" fmla="*/ 27760 h 350847"/>
                    <a:gd name="connsiteX145" fmla="*/ 1337786 w 1369980"/>
                    <a:gd name="connsiteY145" fmla="*/ 27950 h 350847"/>
                    <a:gd name="connsiteX146" fmla="*/ 1338167 w 1369980"/>
                    <a:gd name="connsiteY146" fmla="*/ 27950 h 350847"/>
                    <a:gd name="connsiteX147" fmla="*/ 1338358 w 1369980"/>
                    <a:gd name="connsiteY147" fmla="*/ 27855 h 350847"/>
                    <a:gd name="connsiteX148" fmla="*/ 1342739 w 1369980"/>
                    <a:gd name="connsiteY148" fmla="*/ 27855 h 350847"/>
                    <a:gd name="connsiteX149" fmla="*/ 1339215 w 1369980"/>
                    <a:gd name="connsiteY149" fmla="*/ 36618 h 350847"/>
                    <a:gd name="connsiteX150" fmla="*/ 1333881 w 1369980"/>
                    <a:gd name="connsiteY150" fmla="*/ 43857 h 350847"/>
                    <a:gd name="connsiteX151" fmla="*/ 1330833 w 1369980"/>
                    <a:gd name="connsiteY151" fmla="*/ 40809 h 350847"/>
                    <a:gd name="connsiteX152" fmla="*/ 1328738 w 1369980"/>
                    <a:gd name="connsiteY152" fmla="*/ 46619 h 350847"/>
                    <a:gd name="connsiteX153" fmla="*/ 1322070 w 1369980"/>
                    <a:gd name="connsiteY153" fmla="*/ 39571 h 350847"/>
                    <a:gd name="connsiteX154" fmla="*/ 1315593 w 1369980"/>
                    <a:gd name="connsiteY154" fmla="*/ 44143 h 350847"/>
                    <a:gd name="connsiteX155" fmla="*/ 1301972 w 1369980"/>
                    <a:gd name="connsiteY155" fmla="*/ 50715 h 350847"/>
                    <a:gd name="connsiteX156" fmla="*/ 1297305 w 1369980"/>
                    <a:gd name="connsiteY156" fmla="*/ 55001 h 350847"/>
                    <a:gd name="connsiteX157" fmla="*/ 1287494 w 1369980"/>
                    <a:gd name="connsiteY157" fmla="*/ 63383 h 350847"/>
                    <a:gd name="connsiteX158" fmla="*/ 1286923 w 1369980"/>
                    <a:gd name="connsiteY158" fmla="*/ 62431 h 350847"/>
                    <a:gd name="connsiteX159" fmla="*/ 1249394 w 1369980"/>
                    <a:gd name="connsiteY159" fmla="*/ 76718 h 350847"/>
                    <a:gd name="connsiteX160" fmla="*/ 1234631 w 1369980"/>
                    <a:gd name="connsiteY160" fmla="*/ 82719 h 350847"/>
                    <a:gd name="connsiteX161" fmla="*/ 1232345 w 1369980"/>
                    <a:gd name="connsiteY161" fmla="*/ 79576 h 350847"/>
                    <a:gd name="connsiteX162" fmla="*/ 1214152 w 1369980"/>
                    <a:gd name="connsiteY162" fmla="*/ 83957 h 350847"/>
                    <a:gd name="connsiteX163" fmla="*/ 1197102 w 1369980"/>
                    <a:gd name="connsiteY163" fmla="*/ 82528 h 350847"/>
                    <a:gd name="connsiteX164" fmla="*/ 1178624 w 1369980"/>
                    <a:gd name="connsiteY164" fmla="*/ 85767 h 350847"/>
                    <a:gd name="connsiteX165" fmla="*/ 1178624 w 1369980"/>
                    <a:gd name="connsiteY165" fmla="*/ 90625 h 350847"/>
                    <a:gd name="connsiteX166" fmla="*/ 1158145 w 1369980"/>
                    <a:gd name="connsiteY166" fmla="*/ 94816 h 350847"/>
                    <a:gd name="connsiteX167" fmla="*/ 1158716 w 1369980"/>
                    <a:gd name="connsiteY167" fmla="*/ 99102 h 350847"/>
                    <a:gd name="connsiteX168" fmla="*/ 1129665 w 1369980"/>
                    <a:gd name="connsiteY168" fmla="*/ 95197 h 350847"/>
                    <a:gd name="connsiteX169" fmla="*/ 1135190 w 1369980"/>
                    <a:gd name="connsiteY169" fmla="*/ 95673 h 350847"/>
                    <a:gd name="connsiteX170" fmla="*/ 1115092 w 1369980"/>
                    <a:gd name="connsiteY170" fmla="*/ 92339 h 350847"/>
                    <a:gd name="connsiteX171" fmla="*/ 1095756 w 1369980"/>
                    <a:gd name="connsiteY171" fmla="*/ 89005 h 350847"/>
                    <a:gd name="connsiteX172" fmla="*/ 1088612 w 1369980"/>
                    <a:gd name="connsiteY172" fmla="*/ 87196 h 350847"/>
                    <a:gd name="connsiteX173" fmla="*/ 1089374 w 1369980"/>
                    <a:gd name="connsiteY173" fmla="*/ 87196 h 350847"/>
                    <a:gd name="connsiteX174" fmla="*/ 1088231 w 1369980"/>
                    <a:gd name="connsiteY174" fmla="*/ 86719 h 350847"/>
                    <a:gd name="connsiteX175" fmla="*/ 1084802 w 1369980"/>
                    <a:gd name="connsiteY175" fmla="*/ 83290 h 350847"/>
                    <a:gd name="connsiteX176" fmla="*/ 1087565 w 1369980"/>
                    <a:gd name="connsiteY176" fmla="*/ 86529 h 350847"/>
                    <a:gd name="connsiteX177" fmla="*/ 1078040 w 1369980"/>
                    <a:gd name="connsiteY177" fmla="*/ 85291 h 350847"/>
                    <a:gd name="connsiteX178" fmla="*/ 1078040 w 1369980"/>
                    <a:gd name="connsiteY178" fmla="*/ 80433 h 350847"/>
                    <a:gd name="connsiteX179" fmla="*/ 1077182 w 1369980"/>
                    <a:gd name="connsiteY179" fmla="*/ 80338 h 350847"/>
                    <a:gd name="connsiteX180" fmla="*/ 1074611 w 1369980"/>
                    <a:gd name="connsiteY180" fmla="*/ 85386 h 350847"/>
                    <a:gd name="connsiteX181" fmla="*/ 1069277 w 1369980"/>
                    <a:gd name="connsiteY181" fmla="*/ 86624 h 350847"/>
                    <a:gd name="connsiteX182" fmla="*/ 1058609 w 1369980"/>
                    <a:gd name="connsiteY182" fmla="*/ 77004 h 350847"/>
                    <a:gd name="connsiteX183" fmla="*/ 1035749 w 1369980"/>
                    <a:gd name="connsiteY183" fmla="*/ 79957 h 350847"/>
                    <a:gd name="connsiteX184" fmla="*/ 1037082 w 1369980"/>
                    <a:gd name="connsiteY184" fmla="*/ 78718 h 350847"/>
                    <a:gd name="connsiteX185" fmla="*/ 1025843 w 1369980"/>
                    <a:gd name="connsiteY185" fmla="*/ 74527 h 350847"/>
                    <a:gd name="connsiteX186" fmla="*/ 1026414 w 1369980"/>
                    <a:gd name="connsiteY186" fmla="*/ 68431 h 350847"/>
                    <a:gd name="connsiteX187" fmla="*/ 1014984 w 1369980"/>
                    <a:gd name="connsiteY187" fmla="*/ 72241 h 350847"/>
                    <a:gd name="connsiteX188" fmla="*/ 1016699 w 1369980"/>
                    <a:gd name="connsiteY188" fmla="*/ 62050 h 350847"/>
                    <a:gd name="connsiteX189" fmla="*/ 992600 w 1369980"/>
                    <a:gd name="connsiteY189" fmla="*/ 62431 h 350847"/>
                    <a:gd name="connsiteX190" fmla="*/ 994505 w 1369980"/>
                    <a:gd name="connsiteY190" fmla="*/ 59097 h 350847"/>
                    <a:gd name="connsiteX191" fmla="*/ 981456 w 1369980"/>
                    <a:gd name="connsiteY191" fmla="*/ 56430 h 350847"/>
                    <a:gd name="connsiteX192" fmla="*/ 954691 w 1369980"/>
                    <a:gd name="connsiteY192" fmla="*/ 43381 h 350847"/>
                    <a:gd name="connsiteX193" fmla="*/ 934307 w 1369980"/>
                    <a:gd name="connsiteY193" fmla="*/ 37761 h 350847"/>
                    <a:gd name="connsiteX194" fmla="*/ 924306 w 1369980"/>
                    <a:gd name="connsiteY194" fmla="*/ 34427 h 350847"/>
                    <a:gd name="connsiteX195" fmla="*/ 914876 w 1369980"/>
                    <a:gd name="connsiteY195" fmla="*/ 31189 h 350847"/>
                    <a:gd name="connsiteX196" fmla="*/ 902113 w 1369980"/>
                    <a:gd name="connsiteY196" fmla="*/ 33284 h 350847"/>
                    <a:gd name="connsiteX197" fmla="*/ 901827 w 1369980"/>
                    <a:gd name="connsiteY197" fmla="*/ 26807 h 350847"/>
                    <a:gd name="connsiteX198" fmla="*/ 886397 w 1369980"/>
                    <a:gd name="connsiteY198" fmla="*/ 25569 h 350847"/>
                    <a:gd name="connsiteX199" fmla="*/ 873919 w 1369980"/>
                    <a:gd name="connsiteY199" fmla="*/ 28807 h 350847"/>
                    <a:gd name="connsiteX200" fmla="*/ 875348 w 1369980"/>
                    <a:gd name="connsiteY200" fmla="*/ 23378 h 350847"/>
                    <a:gd name="connsiteX201" fmla="*/ 869918 w 1369980"/>
                    <a:gd name="connsiteY201" fmla="*/ 24045 h 350847"/>
                    <a:gd name="connsiteX202" fmla="*/ 873824 w 1369980"/>
                    <a:gd name="connsiteY202" fmla="*/ 20711 h 350847"/>
                    <a:gd name="connsiteX203" fmla="*/ 859250 w 1369980"/>
                    <a:gd name="connsiteY203" fmla="*/ 37094 h 350847"/>
                    <a:gd name="connsiteX204" fmla="*/ 845439 w 1369980"/>
                    <a:gd name="connsiteY204" fmla="*/ 40428 h 350847"/>
                    <a:gd name="connsiteX205" fmla="*/ 846677 w 1369980"/>
                    <a:gd name="connsiteY205" fmla="*/ 34237 h 350847"/>
                    <a:gd name="connsiteX206" fmla="*/ 831342 w 1369980"/>
                    <a:gd name="connsiteY206" fmla="*/ 34618 h 350847"/>
                    <a:gd name="connsiteX207" fmla="*/ 820007 w 1369980"/>
                    <a:gd name="connsiteY207" fmla="*/ 40428 h 350847"/>
                    <a:gd name="connsiteX208" fmla="*/ 812959 w 1369980"/>
                    <a:gd name="connsiteY208" fmla="*/ 42238 h 350847"/>
                    <a:gd name="connsiteX209" fmla="*/ 793147 w 1369980"/>
                    <a:gd name="connsiteY209" fmla="*/ 46143 h 350847"/>
                    <a:gd name="connsiteX210" fmla="*/ 796004 w 1369980"/>
                    <a:gd name="connsiteY210" fmla="*/ 46524 h 350847"/>
                    <a:gd name="connsiteX211" fmla="*/ 781717 w 1369980"/>
                    <a:gd name="connsiteY211" fmla="*/ 53287 h 350847"/>
                    <a:gd name="connsiteX212" fmla="*/ 781717 w 1369980"/>
                    <a:gd name="connsiteY212" fmla="*/ 52525 h 350847"/>
                    <a:gd name="connsiteX213" fmla="*/ 756666 w 1369980"/>
                    <a:gd name="connsiteY213" fmla="*/ 56811 h 350847"/>
                    <a:gd name="connsiteX214" fmla="*/ 759143 w 1369980"/>
                    <a:gd name="connsiteY214" fmla="*/ 60811 h 350847"/>
                    <a:gd name="connsiteX215" fmla="*/ 734854 w 1369980"/>
                    <a:gd name="connsiteY215" fmla="*/ 69003 h 350847"/>
                    <a:gd name="connsiteX216" fmla="*/ 739331 w 1369980"/>
                    <a:gd name="connsiteY216" fmla="*/ 69860 h 350847"/>
                    <a:gd name="connsiteX217" fmla="*/ 713518 w 1369980"/>
                    <a:gd name="connsiteY217" fmla="*/ 66241 h 350847"/>
                    <a:gd name="connsiteX218" fmla="*/ 715899 w 1369980"/>
                    <a:gd name="connsiteY218" fmla="*/ 62526 h 350847"/>
                    <a:gd name="connsiteX219" fmla="*/ 707993 w 1369980"/>
                    <a:gd name="connsiteY219" fmla="*/ 75670 h 350847"/>
                    <a:gd name="connsiteX220" fmla="*/ 699230 w 1369980"/>
                    <a:gd name="connsiteY220" fmla="*/ 70622 h 350847"/>
                    <a:gd name="connsiteX221" fmla="*/ 689324 w 1369980"/>
                    <a:gd name="connsiteY221" fmla="*/ 80909 h 350847"/>
                    <a:gd name="connsiteX222" fmla="*/ 674656 w 1369980"/>
                    <a:gd name="connsiteY222" fmla="*/ 92815 h 350847"/>
                    <a:gd name="connsiteX223" fmla="*/ 678371 w 1369980"/>
                    <a:gd name="connsiteY223" fmla="*/ 98626 h 350847"/>
                    <a:gd name="connsiteX224" fmla="*/ 672275 w 1369980"/>
                    <a:gd name="connsiteY224" fmla="*/ 101959 h 350847"/>
                    <a:gd name="connsiteX225" fmla="*/ 664940 w 1369980"/>
                    <a:gd name="connsiteY225" fmla="*/ 105388 h 350847"/>
                    <a:gd name="connsiteX226" fmla="*/ 655796 w 1369980"/>
                    <a:gd name="connsiteY226" fmla="*/ 116247 h 350847"/>
                    <a:gd name="connsiteX227" fmla="*/ 653415 w 1369980"/>
                    <a:gd name="connsiteY227" fmla="*/ 115771 h 350847"/>
                    <a:gd name="connsiteX228" fmla="*/ 643033 w 1369980"/>
                    <a:gd name="connsiteY228" fmla="*/ 137678 h 350847"/>
                    <a:gd name="connsiteX229" fmla="*/ 633317 w 1369980"/>
                    <a:gd name="connsiteY229" fmla="*/ 139869 h 350847"/>
                    <a:gd name="connsiteX230" fmla="*/ 626840 w 1369980"/>
                    <a:gd name="connsiteY230" fmla="*/ 150537 h 350847"/>
                    <a:gd name="connsiteX231" fmla="*/ 614363 w 1369980"/>
                    <a:gd name="connsiteY231" fmla="*/ 161110 h 350847"/>
                    <a:gd name="connsiteX232" fmla="*/ 604076 w 1369980"/>
                    <a:gd name="connsiteY232" fmla="*/ 175588 h 350847"/>
                    <a:gd name="connsiteX233" fmla="*/ 603218 w 1369980"/>
                    <a:gd name="connsiteY233" fmla="*/ 174349 h 350847"/>
                    <a:gd name="connsiteX234" fmla="*/ 596360 w 1369980"/>
                    <a:gd name="connsiteY234" fmla="*/ 193114 h 350847"/>
                    <a:gd name="connsiteX235" fmla="*/ 593598 w 1369980"/>
                    <a:gd name="connsiteY235" fmla="*/ 191590 h 350847"/>
                    <a:gd name="connsiteX236" fmla="*/ 577882 w 1369980"/>
                    <a:gd name="connsiteY236" fmla="*/ 218926 h 350847"/>
                    <a:gd name="connsiteX237" fmla="*/ 573405 w 1369980"/>
                    <a:gd name="connsiteY237" fmla="*/ 216926 h 350847"/>
                    <a:gd name="connsiteX238" fmla="*/ 562070 w 1369980"/>
                    <a:gd name="connsiteY238" fmla="*/ 226356 h 350847"/>
                    <a:gd name="connsiteX239" fmla="*/ 553117 w 1369980"/>
                    <a:gd name="connsiteY239" fmla="*/ 233595 h 350847"/>
                    <a:gd name="connsiteX240" fmla="*/ 545592 w 1369980"/>
                    <a:gd name="connsiteY240" fmla="*/ 242644 h 350847"/>
                    <a:gd name="connsiteX241" fmla="*/ 545402 w 1369980"/>
                    <a:gd name="connsiteY241" fmla="*/ 239977 h 350847"/>
                    <a:gd name="connsiteX242" fmla="*/ 535781 w 1369980"/>
                    <a:gd name="connsiteY242" fmla="*/ 249502 h 350847"/>
                    <a:gd name="connsiteX243" fmla="*/ 523113 w 1369980"/>
                    <a:gd name="connsiteY243" fmla="*/ 255312 h 350847"/>
                    <a:gd name="connsiteX244" fmla="*/ 513493 w 1369980"/>
                    <a:gd name="connsiteY244" fmla="*/ 261598 h 350847"/>
                    <a:gd name="connsiteX245" fmla="*/ 510826 w 1369980"/>
                    <a:gd name="connsiteY245" fmla="*/ 271314 h 350847"/>
                    <a:gd name="connsiteX246" fmla="*/ 503206 w 1369980"/>
                    <a:gd name="connsiteY246" fmla="*/ 280648 h 350847"/>
                    <a:gd name="connsiteX247" fmla="*/ 511683 w 1369980"/>
                    <a:gd name="connsiteY247" fmla="*/ 287602 h 350847"/>
                    <a:gd name="connsiteX248" fmla="*/ 501682 w 1369980"/>
                    <a:gd name="connsiteY248" fmla="*/ 286363 h 350847"/>
                    <a:gd name="connsiteX249" fmla="*/ 503111 w 1369980"/>
                    <a:gd name="connsiteY249" fmla="*/ 286554 h 350847"/>
                    <a:gd name="connsiteX250" fmla="*/ 493205 w 1369980"/>
                    <a:gd name="connsiteY250" fmla="*/ 285411 h 350847"/>
                    <a:gd name="connsiteX251" fmla="*/ 482727 w 1369980"/>
                    <a:gd name="connsiteY251" fmla="*/ 286173 h 350847"/>
                    <a:gd name="connsiteX252" fmla="*/ 462820 w 1369980"/>
                    <a:gd name="connsiteY252" fmla="*/ 294174 h 350847"/>
                    <a:gd name="connsiteX253" fmla="*/ 442055 w 1369980"/>
                    <a:gd name="connsiteY253" fmla="*/ 299127 h 350847"/>
                    <a:gd name="connsiteX254" fmla="*/ 431864 w 1369980"/>
                    <a:gd name="connsiteY254" fmla="*/ 301413 h 350847"/>
                    <a:gd name="connsiteX255" fmla="*/ 421576 w 1369980"/>
                    <a:gd name="connsiteY255" fmla="*/ 302842 h 350847"/>
                    <a:gd name="connsiteX256" fmla="*/ 401479 w 1369980"/>
                    <a:gd name="connsiteY256" fmla="*/ 306175 h 350847"/>
                    <a:gd name="connsiteX257" fmla="*/ 405765 w 1369980"/>
                    <a:gd name="connsiteY257" fmla="*/ 312367 h 350847"/>
                    <a:gd name="connsiteX258" fmla="*/ 396335 w 1369980"/>
                    <a:gd name="connsiteY258" fmla="*/ 313795 h 350847"/>
                    <a:gd name="connsiteX259" fmla="*/ 398907 w 1369980"/>
                    <a:gd name="connsiteY259" fmla="*/ 308176 h 350847"/>
                    <a:gd name="connsiteX260" fmla="*/ 388239 w 1369980"/>
                    <a:gd name="connsiteY260" fmla="*/ 314272 h 350847"/>
                    <a:gd name="connsiteX261" fmla="*/ 388239 w 1369980"/>
                    <a:gd name="connsiteY261" fmla="*/ 305890 h 350847"/>
                    <a:gd name="connsiteX262" fmla="*/ 383000 w 1369980"/>
                    <a:gd name="connsiteY262" fmla="*/ 306937 h 350847"/>
                    <a:gd name="connsiteX263" fmla="*/ 384334 w 1369980"/>
                    <a:gd name="connsiteY263" fmla="*/ 307604 h 350847"/>
                    <a:gd name="connsiteX264" fmla="*/ 372142 w 1369980"/>
                    <a:gd name="connsiteY264" fmla="*/ 314462 h 350847"/>
                    <a:gd name="connsiteX265" fmla="*/ 367284 w 1369980"/>
                    <a:gd name="connsiteY265" fmla="*/ 310366 h 350847"/>
                    <a:gd name="connsiteX266" fmla="*/ 364236 w 1369980"/>
                    <a:gd name="connsiteY266" fmla="*/ 310176 h 350847"/>
                    <a:gd name="connsiteX267" fmla="*/ 352711 w 1369980"/>
                    <a:gd name="connsiteY267" fmla="*/ 309509 h 350847"/>
                    <a:gd name="connsiteX268" fmla="*/ 357378 w 1369980"/>
                    <a:gd name="connsiteY268" fmla="*/ 315034 h 350847"/>
                    <a:gd name="connsiteX269" fmla="*/ 351663 w 1369980"/>
                    <a:gd name="connsiteY269" fmla="*/ 320939 h 350847"/>
                    <a:gd name="connsiteX270" fmla="*/ 341376 w 1369980"/>
                    <a:gd name="connsiteY270" fmla="*/ 316272 h 350847"/>
                    <a:gd name="connsiteX271" fmla="*/ 326231 w 1369980"/>
                    <a:gd name="connsiteY271" fmla="*/ 313605 h 350847"/>
                    <a:gd name="connsiteX272" fmla="*/ 311658 w 1369980"/>
                    <a:gd name="connsiteY272" fmla="*/ 311890 h 350847"/>
                    <a:gd name="connsiteX273" fmla="*/ 303467 w 1369980"/>
                    <a:gd name="connsiteY273" fmla="*/ 309128 h 350847"/>
                    <a:gd name="connsiteX274" fmla="*/ 279559 w 1369980"/>
                    <a:gd name="connsiteY274" fmla="*/ 306556 h 350847"/>
                    <a:gd name="connsiteX275" fmla="*/ 273463 w 1369980"/>
                    <a:gd name="connsiteY275" fmla="*/ 311509 h 350847"/>
                    <a:gd name="connsiteX276" fmla="*/ 258413 w 1369980"/>
                    <a:gd name="connsiteY276" fmla="*/ 290745 h 350847"/>
                    <a:gd name="connsiteX277" fmla="*/ 242030 w 1369980"/>
                    <a:gd name="connsiteY277" fmla="*/ 295412 h 350847"/>
                    <a:gd name="connsiteX278" fmla="*/ 239840 w 1369980"/>
                    <a:gd name="connsiteY278" fmla="*/ 286078 h 350847"/>
                    <a:gd name="connsiteX279" fmla="*/ 188024 w 1369980"/>
                    <a:gd name="connsiteY279" fmla="*/ 263503 h 350847"/>
                    <a:gd name="connsiteX280" fmla="*/ 184499 w 1369980"/>
                    <a:gd name="connsiteY280" fmla="*/ 269314 h 350847"/>
                    <a:gd name="connsiteX281" fmla="*/ 177070 w 1369980"/>
                    <a:gd name="connsiteY281" fmla="*/ 257598 h 350847"/>
                    <a:gd name="connsiteX282" fmla="*/ 164878 w 1369980"/>
                    <a:gd name="connsiteY282" fmla="*/ 257788 h 350847"/>
                    <a:gd name="connsiteX283" fmla="*/ 163544 w 1369980"/>
                    <a:gd name="connsiteY283" fmla="*/ 261598 h 350847"/>
                    <a:gd name="connsiteX284" fmla="*/ 149352 w 1369980"/>
                    <a:gd name="connsiteY284" fmla="*/ 255026 h 350847"/>
                    <a:gd name="connsiteX285" fmla="*/ 134017 w 1369980"/>
                    <a:gd name="connsiteY285" fmla="*/ 251026 h 350847"/>
                    <a:gd name="connsiteX286" fmla="*/ 102299 w 1369980"/>
                    <a:gd name="connsiteY286" fmla="*/ 247120 h 350847"/>
                    <a:gd name="connsiteX287" fmla="*/ 37719 w 1369980"/>
                    <a:gd name="connsiteY287" fmla="*/ 241405 h 350847"/>
                    <a:gd name="connsiteX288" fmla="*/ 35719 w 1369980"/>
                    <a:gd name="connsiteY288" fmla="*/ 245311 h 350847"/>
                    <a:gd name="connsiteX289" fmla="*/ 37052 w 1369980"/>
                    <a:gd name="connsiteY289" fmla="*/ 251597 h 350847"/>
                    <a:gd name="connsiteX290" fmla="*/ 27908 w 1369980"/>
                    <a:gd name="connsiteY290" fmla="*/ 249406 h 350847"/>
                    <a:gd name="connsiteX291" fmla="*/ 18764 w 1369980"/>
                    <a:gd name="connsiteY291" fmla="*/ 248168 h 350847"/>
                    <a:gd name="connsiteX292" fmla="*/ 0 w 1369980"/>
                    <a:gd name="connsiteY292" fmla="*/ 258836 h 350847"/>
                    <a:gd name="connsiteX293" fmla="*/ 5143 w 1369980"/>
                    <a:gd name="connsiteY293" fmla="*/ 256645 h 350847"/>
                    <a:gd name="connsiteX294" fmla="*/ 19050 w 1369980"/>
                    <a:gd name="connsiteY294" fmla="*/ 279124 h 350847"/>
                    <a:gd name="connsiteX295" fmla="*/ 33433 w 1369980"/>
                    <a:gd name="connsiteY295" fmla="*/ 277600 h 350847"/>
                    <a:gd name="connsiteX296" fmla="*/ 51149 w 1369980"/>
                    <a:gd name="connsiteY296" fmla="*/ 274648 h 350847"/>
                    <a:gd name="connsiteX297" fmla="*/ 50768 w 1369980"/>
                    <a:gd name="connsiteY297" fmla="*/ 279791 h 350847"/>
                    <a:gd name="connsiteX298" fmla="*/ 64294 w 1369980"/>
                    <a:gd name="connsiteY298" fmla="*/ 275410 h 350847"/>
                    <a:gd name="connsiteX299" fmla="*/ 63532 w 1369980"/>
                    <a:gd name="connsiteY299" fmla="*/ 276362 h 350847"/>
                    <a:gd name="connsiteX300" fmla="*/ 87344 w 1369980"/>
                    <a:gd name="connsiteY300" fmla="*/ 277981 h 350847"/>
                    <a:gd name="connsiteX301" fmla="*/ 112109 w 1369980"/>
                    <a:gd name="connsiteY301" fmla="*/ 284554 h 350847"/>
                    <a:gd name="connsiteX302" fmla="*/ 111157 w 1369980"/>
                    <a:gd name="connsiteY302" fmla="*/ 279886 h 350847"/>
                    <a:gd name="connsiteX303" fmla="*/ 118396 w 1369980"/>
                    <a:gd name="connsiteY303" fmla="*/ 284077 h 350847"/>
                    <a:gd name="connsiteX304" fmla="*/ 115157 w 1369980"/>
                    <a:gd name="connsiteY304" fmla="*/ 279791 h 350847"/>
                    <a:gd name="connsiteX305" fmla="*/ 111538 w 1369980"/>
                    <a:gd name="connsiteY305" fmla="*/ 275124 h 350847"/>
                    <a:gd name="connsiteX306" fmla="*/ 118682 w 1369980"/>
                    <a:gd name="connsiteY306" fmla="*/ 280172 h 350847"/>
                    <a:gd name="connsiteX307" fmla="*/ 129826 w 1369980"/>
                    <a:gd name="connsiteY307" fmla="*/ 283411 h 350847"/>
                    <a:gd name="connsiteX308" fmla="*/ 140494 w 1369980"/>
                    <a:gd name="connsiteY308" fmla="*/ 286840 h 350847"/>
                    <a:gd name="connsiteX309" fmla="*/ 145637 w 1369980"/>
                    <a:gd name="connsiteY309" fmla="*/ 293412 h 350847"/>
                    <a:gd name="connsiteX310" fmla="*/ 152019 w 1369980"/>
                    <a:gd name="connsiteY310" fmla="*/ 289983 h 350847"/>
                    <a:gd name="connsiteX311" fmla="*/ 152972 w 1369980"/>
                    <a:gd name="connsiteY311" fmla="*/ 293221 h 350847"/>
                    <a:gd name="connsiteX312" fmla="*/ 155829 w 1369980"/>
                    <a:gd name="connsiteY312" fmla="*/ 290269 h 350847"/>
                    <a:gd name="connsiteX313" fmla="*/ 160782 w 1369980"/>
                    <a:gd name="connsiteY313" fmla="*/ 298651 h 350847"/>
                    <a:gd name="connsiteX314" fmla="*/ 156210 w 1369980"/>
                    <a:gd name="connsiteY314" fmla="*/ 298174 h 350847"/>
                    <a:gd name="connsiteX315" fmla="*/ 174689 w 1369980"/>
                    <a:gd name="connsiteY315" fmla="*/ 304747 h 350847"/>
                    <a:gd name="connsiteX316" fmla="*/ 168688 w 1369980"/>
                    <a:gd name="connsiteY316" fmla="*/ 300651 h 350847"/>
                    <a:gd name="connsiteX317" fmla="*/ 231648 w 1369980"/>
                    <a:gd name="connsiteY317" fmla="*/ 321034 h 350847"/>
                    <a:gd name="connsiteX318" fmla="*/ 230981 w 1369980"/>
                    <a:gd name="connsiteY318" fmla="*/ 318463 h 350847"/>
                    <a:gd name="connsiteX319" fmla="*/ 259080 w 1369980"/>
                    <a:gd name="connsiteY319" fmla="*/ 329512 h 350847"/>
                    <a:gd name="connsiteX320" fmla="*/ 258318 w 1369980"/>
                    <a:gd name="connsiteY320" fmla="*/ 329797 h 350847"/>
                    <a:gd name="connsiteX321" fmla="*/ 271748 w 1369980"/>
                    <a:gd name="connsiteY321" fmla="*/ 330940 h 350847"/>
                    <a:gd name="connsiteX322" fmla="*/ 272034 w 1369980"/>
                    <a:gd name="connsiteY322" fmla="*/ 339037 h 350847"/>
                    <a:gd name="connsiteX323" fmla="*/ 285179 w 1369980"/>
                    <a:gd name="connsiteY323" fmla="*/ 338370 h 350847"/>
                    <a:gd name="connsiteX324" fmla="*/ 294513 w 1369980"/>
                    <a:gd name="connsiteY324" fmla="*/ 333322 h 350847"/>
                    <a:gd name="connsiteX325" fmla="*/ 296323 w 1369980"/>
                    <a:gd name="connsiteY325" fmla="*/ 337322 h 350847"/>
                    <a:gd name="connsiteX326" fmla="*/ 310134 w 1369980"/>
                    <a:gd name="connsiteY326" fmla="*/ 334369 h 350847"/>
                    <a:gd name="connsiteX327" fmla="*/ 306038 w 1369980"/>
                    <a:gd name="connsiteY327" fmla="*/ 343132 h 350847"/>
                    <a:gd name="connsiteX328" fmla="*/ 328041 w 1369980"/>
                    <a:gd name="connsiteY328" fmla="*/ 346371 h 350847"/>
                    <a:gd name="connsiteX329" fmla="*/ 342424 w 1369980"/>
                    <a:gd name="connsiteY329" fmla="*/ 350562 h 350847"/>
                    <a:gd name="connsiteX330" fmla="*/ 338423 w 1369980"/>
                    <a:gd name="connsiteY330" fmla="*/ 343894 h 350847"/>
                    <a:gd name="connsiteX331" fmla="*/ 331470 w 1369980"/>
                    <a:gd name="connsiteY331" fmla="*/ 342370 h 350847"/>
                    <a:gd name="connsiteX332" fmla="*/ 344615 w 1369980"/>
                    <a:gd name="connsiteY332" fmla="*/ 336751 h 350847"/>
                    <a:gd name="connsiteX333" fmla="*/ 369761 w 1369980"/>
                    <a:gd name="connsiteY333" fmla="*/ 349133 h 350847"/>
                    <a:gd name="connsiteX334" fmla="*/ 366617 w 1369980"/>
                    <a:gd name="connsiteY334" fmla="*/ 349895 h 350847"/>
                    <a:gd name="connsiteX335" fmla="*/ 384715 w 1369980"/>
                    <a:gd name="connsiteY335" fmla="*/ 348943 h 350847"/>
                    <a:gd name="connsiteX336" fmla="*/ 393954 w 1369980"/>
                    <a:gd name="connsiteY336" fmla="*/ 340751 h 350847"/>
                    <a:gd name="connsiteX337" fmla="*/ 380524 w 1369980"/>
                    <a:gd name="connsiteY337" fmla="*/ 343894 h 350847"/>
                    <a:gd name="connsiteX338" fmla="*/ 391859 w 1369980"/>
                    <a:gd name="connsiteY338" fmla="*/ 337036 h 350847"/>
                    <a:gd name="connsiteX339" fmla="*/ 407099 w 1369980"/>
                    <a:gd name="connsiteY339" fmla="*/ 333893 h 350847"/>
                    <a:gd name="connsiteX340" fmla="*/ 400717 w 1369980"/>
                    <a:gd name="connsiteY340" fmla="*/ 339799 h 350847"/>
                    <a:gd name="connsiteX341" fmla="*/ 411671 w 1369980"/>
                    <a:gd name="connsiteY341" fmla="*/ 338465 h 350847"/>
                    <a:gd name="connsiteX342" fmla="*/ 402908 w 1369980"/>
                    <a:gd name="connsiteY342" fmla="*/ 344752 h 350847"/>
                    <a:gd name="connsiteX343" fmla="*/ 387953 w 1369980"/>
                    <a:gd name="connsiteY343" fmla="*/ 349419 h 350847"/>
                    <a:gd name="connsiteX344" fmla="*/ 400145 w 1369980"/>
                    <a:gd name="connsiteY344" fmla="*/ 350848 h 350847"/>
                    <a:gd name="connsiteX345" fmla="*/ 423577 w 1369980"/>
                    <a:gd name="connsiteY345" fmla="*/ 339513 h 350847"/>
                    <a:gd name="connsiteX346" fmla="*/ 423863 w 1369980"/>
                    <a:gd name="connsiteY346" fmla="*/ 344085 h 350847"/>
                    <a:gd name="connsiteX347" fmla="*/ 431006 w 1369980"/>
                    <a:gd name="connsiteY347" fmla="*/ 339703 h 350847"/>
                    <a:gd name="connsiteX348" fmla="*/ 427006 w 1369980"/>
                    <a:gd name="connsiteY348" fmla="*/ 346561 h 350847"/>
                    <a:gd name="connsiteX349" fmla="*/ 450914 w 1369980"/>
                    <a:gd name="connsiteY349" fmla="*/ 342275 h 350847"/>
                    <a:gd name="connsiteX350" fmla="*/ 438245 w 1369980"/>
                    <a:gd name="connsiteY350" fmla="*/ 336846 h 350847"/>
                    <a:gd name="connsiteX351" fmla="*/ 474440 w 1369980"/>
                    <a:gd name="connsiteY351" fmla="*/ 335608 h 350847"/>
                    <a:gd name="connsiteX352" fmla="*/ 466344 w 1369980"/>
                    <a:gd name="connsiteY352" fmla="*/ 333226 h 350847"/>
                    <a:gd name="connsiteX353" fmla="*/ 480441 w 1369980"/>
                    <a:gd name="connsiteY353" fmla="*/ 333988 h 350847"/>
                    <a:gd name="connsiteX354" fmla="*/ 481679 w 1369980"/>
                    <a:gd name="connsiteY354" fmla="*/ 325416 h 350847"/>
                    <a:gd name="connsiteX355" fmla="*/ 493109 w 1369980"/>
                    <a:gd name="connsiteY355" fmla="*/ 315986 h 350847"/>
                    <a:gd name="connsiteX356" fmla="*/ 495014 w 1369980"/>
                    <a:gd name="connsiteY356" fmla="*/ 320177 h 350847"/>
                    <a:gd name="connsiteX357" fmla="*/ 510731 w 1369980"/>
                    <a:gd name="connsiteY357" fmla="*/ 306175 h 350847"/>
                    <a:gd name="connsiteX358" fmla="*/ 507778 w 1369980"/>
                    <a:gd name="connsiteY358" fmla="*/ 314938 h 350847"/>
                    <a:gd name="connsiteX359" fmla="*/ 514255 w 1369980"/>
                    <a:gd name="connsiteY359" fmla="*/ 309604 h 350847"/>
                    <a:gd name="connsiteX360" fmla="*/ 515207 w 1369980"/>
                    <a:gd name="connsiteY360" fmla="*/ 315129 h 350847"/>
                    <a:gd name="connsiteX361" fmla="*/ 532543 w 1369980"/>
                    <a:gd name="connsiteY361" fmla="*/ 303318 h 350847"/>
                    <a:gd name="connsiteX362" fmla="*/ 535496 w 1369980"/>
                    <a:gd name="connsiteY362" fmla="*/ 291507 h 350847"/>
                    <a:gd name="connsiteX363" fmla="*/ 544068 w 1369980"/>
                    <a:gd name="connsiteY363" fmla="*/ 289792 h 350847"/>
                    <a:gd name="connsiteX364" fmla="*/ 537210 w 1369980"/>
                    <a:gd name="connsiteY364" fmla="*/ 297603 h 350847"/>
                    <a:gd name="connsiteX365" fmla="*/ 537020 w 1369980"/>
                    <a:gd name="connsiteY365" fmla="*/ 302746 h 350847"/>
                    <a:gd name="connsiteX366" fmla="*/ 552736 w 1369980"/>
                    <a:gd name="connsiteY366" fmla="*/ 292364 h 350847"/>
                    <a:gd name="connsiteX367" fmla="*/ 548545 w 1369980"/>
                    <a:gd name="connsiteY367" fmla="*/ 294174 h 350847"/>
                    <a:gd name="connsiteX368" fmla="*/ 557594 w 1369980"/>
                    <a:gd name="connsiteY368" fmla="*/ 279410 h 350847"/>
                    <a:gd name="connsiteX369" fmla="*/ 559213 w 1369980"/>
                    <a:gd name="connsiteY369" fmla="*/ 283792 h 350847"/>
                    <a:gd name="connsiteX370" fmla="*/ 565214 w 1369980"/>
                    <a:gd name="connsiteY370" fmla="*/ 274838 h 350847"/>
                    <a:gd name="connsiteX371" fmla="*/ 565309 w 1369980"/>
                    <a:gd name="connsiteY371" fmla="*/ 287125 h 350847"/>
                    <a:gd name="connsiteX372" fmla="*/ 574262 w 1369980"/>
                    <a:gd name="connsiteY372" fmla="*/ 273600 h 350847"/>
                    <a:gd name="connsiteX373" fmla="*/ 582644 w 1369980"/>
                    <a:gd name="connsiteY373" fmla="*/ 273790 h 350847"/>
                    <a:gd name="connsiteX374" fmla="*/ 601980 w 1369980"/>
                    <a:gd name="connsiteY374" fmla="*/ 247501 h 350847"/>
                    <a:gd name="connsiteX375" fmla="*/ 603313 w 1369980"/>
                    <a:gd name="connsiteY375" fmla="*/ 243215 h 350847"/>
                    <a:gd name="connsiteX376" fmla="*/ 623316 w 1369980"/>
                    <a:gd name="connsiteY376" fmla="*/ 219117 h 350847"/>
                    <a:gd name="connsiteX377" fmla="*/ 632746 w 1369980"/>
                    <a:gd name="connsiteY377" fmla="*/ 217879 h 350847"/>
                    <a:gd name="connsiteX378" fmla="*/ 627983 w 1369980"/>
                    <a:gd name="connsiteY378" fmla="*/ 206163 h 350847"/>
                    <a:gd name="connsiteX379" fmla="*/ 638747 w 1369980"/>
                    <a:gd name="connsiteY379" fmla="*/ 204544 h 350847"/>
                    <a:gd name="connsiteX380" fmla="*/ 649700 w 1369980"/>
                    <a:gd name="connsiteY380" fmla="*/ 182541 h 350847"/>
                    <a:gd name="connsiteX381" fmla="*/ 644938 w 1369980"/>
                    <a:gd name="connsiteY381" fmla="*/ 189875 h 350847"/>
                    <a:gd name="connsiteX382" fmla="*/ 717423 w 1369980"/>
                    <a:gd name="connsiteY382" fmla="*/ 115199 h 350847"/>
                    <a:gd name="connsiteX383" fmla="*/ 712089 w 1369980"/>
                    <a:gd name="connsiteY383" fmla="*/ 120533 h 350847"/>
                    <a:gd name="connsiteX384" fmla="*/ 717423 w 1369980"/>
                    <a:gd name="connsiteY384" fmla="*/ 115199 h 350847"/>
                    <a:gd name="connsiteX385" fmla="*/ 867918 w 1369980"/>
                    <a:gd name="connsiteY385" fmla="*/ 58049 h 350847"/>
                    <a:gd name="connsiteX386" fmla="*/ 861155 w 1369980"/>
                    <a:gd name="connsiteY386" fmla="*/ 57287 h 350847"/>
                    <a:gd name="connsiteX387" fmla="*/ 867918 w 1369980"/>
                    <a:gd name="connsiteY387" fmla="*/ 58049 h 350847"/>
                    <a:gd name="connsiteX388" fmla="*/ 1311688 w 1369980"/>
                    <a:gd name="connsiteY388" fmla="*/ 50143 h 350847"/>
                    <a:gd name="connsiteX389" fmla="*/ 1311688 w 1369980"/>
                    <a:gd name="connsiteY389" fmla="*/ 50429 h 350847"/>
                    <a:gd name="connsiteX390" fmla="*/ 1311688 w 1369980"/>
                    <a:gd name="connsiteY390" fmla="*/ 50143 h 350847"/>
                    <a:gd name="connsiteX391" fmla="*/ 1320356 w 1369980"/>
                    <a:gd name="connsiteY391" fmla="*/ 46524 h 350847"/>
                    <a:gd name="connsiteX392" fmla="*/ 1319593 w 1369980"/>
                    <a:gd name="connsiteY392" fmla="*/ 44714 h 350847"/>
                    <a:gd name="connsiteX393" fmla="*/ 1316069 w 1369980"/>
                    <a:gd name="connsiteY393" fmla="*/ 48524 h 350847"/>
                    <a:gd name="connsiteX394" fmla="*/ 1320356 w 1369980"/>
                    <a:gd name="connsiteY394" fmla="*/ 46619 h 350847"/>
                    <a:gd name="connsiteX395" fmla="*/ 366141 w 1369980"/>
                    <a:gd name="connsiteY395" fmla="*/ 312938 h 350847"/>
                    <a:gd name="connsiteX396" fmla="*/ 368046 w 1369980"/>
                    <a:gd name="connsiteY396" fmla="*/ 313986 h 350847"/>
                    <a:gd name="connsiteX397" fmla="*/ 366141 w 1369980"/>
                    <a:gd name="connsiteY397" fmla="*/ 312938 h 350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</a:cxnLst>
                  <a:rect l="l" t="t" r="r" b="b"/>
                  <a:pathLst>
                    <a:path w="1369980" h="350847">
                      <a:moveTo>
                        <a:pt x="644747" y="190732"/>
                      </a:moveTo>
                      <a:lnTo>
                        <a:pt x="652177" y="187208"/>
                      </a:lnTo>
                      <a:cubicBezTo>
                        <a:pt x="651510" y="198067"/>
                        <a:pt x="645986" y="201781"/>
                        <a:pt x="654272" y="199591"/>
                      </a:cubicBezTo>
                      <a:cubicBezTo>
                        <a:pt x="644747" y="190351"/>
                        <a:pt x="670655" y="177112"/>
                        <a:pt x="661416" y="168063"/>
                      </a:cubicBezTo>
                      <a:cubicBezTo>
                        <a:pt x="663131" y="167396"/>
                        <a:pt x="664845" y="166825"/>
                        <a:pt x="666560" y="166253"/>
                      </a:cubicBezTo>
                      <a:cubicBezTo>
                        <a:pt x="665607" y="167206"/>
                        <a:pt x="665988" y="167777"/>
                        <a:pt x="665036" y="168730"/>
                      </a:cubicBezTo>
                      <a:cubicBezTo>
                        <a:pt x="675704" y="166158"/>
                        <a:pt x="662559" y="157681"/>
                        <a:pt x="671989" y="150156"/>
                      </a:cubicBezTo>
                      <a:cubicBezTo>
                        <a:pt x="675513" y="147775"/>
                        <a:pt x="678752" y="147013"/>
                        <a:pt x="677990" y="150156"/>
                      </a:cubicBezTo>
                      <a:cubicBezTo>
                        <a:pt x="679228" y="147108"/>
                        <a:pt x="680847" y="144536"/>
                        <a:pt x="682276" y="141679"/>
                      </a:cubicBezTo>
                      <a:cubicBezTo>
                        <a:pt x="684371" y="140059"/>
                        <a:pt x="685419" y="142155"/>
                        <a:pt x="683324" y="143774"/>
                      </a:cubicBezTo>
                      <a:lnTo>
                        <a:pt x="692658" y="133773"/>
                      </a:lnTo>
                      <a:lnTo>
                        <a:pt x="692849" y="134154"/>
                      </a:lnTo>
                      <a:cubicBezTo>
                        <a:pt x="692849" y="131201"/>
                        <a:pt x="694277" y="125962"/>
                        <a:pt x="695325" y="123676"/>
                      </a:cubicBezTo>
                      <a:cubicBezTo>
                        <a:pt x="699326" y="123010"/>
                        <a:pt x="694754" y="125772"/>
                        <a:pt x="696468" y="126534"/>
                      </a:cubicBezTo>
                      <a:lnTo>
                        <a:pt x="700659" y="119485"/>
                      </a:lnTo>
                      <a:cubicBezTo>
                        <a:pt x="705136" y="120343"/>
                        <a:pt x="702088" y="126629"/>
                        <a:pt x="697611" y="129296"/>
                      </a:cubicBezTo>
                      <a:cubicBezTo>
                        <a:pt x="711137" y="135297"/>
                        <a:pt x="700659" y="123010"/>
                        <a:pt x="717137" y="120057"/>
                      </a:cubicBezTo>
                      <a:lnTo>
                        <a:pt x="712565" y="125581"/>
                      </a:lnTo>
                      <a:cubicBezTo>
                        <a:pt x="716471" y="127201"/>
                        <a:pt x="719042" y="126724"/>
                        <a:pt x="721805" y="125772"/>
                      </a:cubicBezTo>
                      <a:cubicBezTo>
                        <a:pt x="724567" y="124915"/>
                        <a:pt x="727710" y="123772"/>
                        <a:pt x="732187" y="123867"/>
                      </a:cubicBezTo>
                      <a:cubicBezTo>
                        <a:pt x="729520" y="122533"/>
                        <a:pt x="712661" y="122057"/>
                        <a:pt x="717709" y="115199"/>
                      </a:cubicBezTo>
                      <a:cubicBezTo>
                        <a:pt x="720281" y="114818"/>
                        <a:pt x="723043" y="113770"/>
                        <a:pt x="725519" y="109294"/>
                      </a:cubicBezTo>
                      <a:cubicBezTo>
                        <a:pt x="727901" y="113199"/>
                        <a:pt x="730949" y="110151"/>
                        <a:pt x="735425" y="107198"/>
                      </a:cubicBezTo>
                      <a:lnTo>
                        <a:pt x="737997" y="112723"/>
                      </a:lnTo>
                      <a:cubicBezTo>
                        <a:pt x="741998" y="108436"/>
                        <a:pt x="740093" y="105579"/>
                        <a:pt x="741998" y="101864"/>
                      </a:cubicBezTo>
                      <a:cubicBezTo>
                        <a:pt x="748284" y="99769"/>
                        <a:pt x="751427" y="103483"/>
                        <a:pt x="754475" y="106531"/>
                      </a:cubicBezTo>
                      <a:cubicBezTo>
                        <a:pt x="764191" y="103293"/>
                        <a:pt x="744855" y="102531"/>
                        <a:pt x="755523" y="96530"/>
                      </a:cubicBezTo>
                      <a:cubicBezTo>
                        <a:pt x="759905" y="95863"/>
                        <a:pt x="763238" y="94339"/>
                        <a:pt x="766572" y="91958"/>
                      </a:cubicBezTo>
                      <a:cubicBezTo>
                        <a:pt x="769906" y="89767"/>
                        <a:pt x="773430" y="87291"/>
                        <a:pt x="777907" y="83862"/>
                      </a:cubicBezTo>
                      <a:cubicBezTo>
                        <a:pt x="784479" y="83957"/>
                        <a:pt x="778097" y="87767"/>
                        <a:pt x="780764" y="88720"/>
                      </a:cubicBezTo>
                      <a:lnTo>
                        <a:pt x="784479" y="82433"/>
                      </a:lnTo>
                      <a:cubicBezTo>
                        <a:pt x="785813" y="82147"/>
                        <a:pt x="785813" y="83671"/>
                        <a:pt x="785813" y="84433"/>
                      </a:cubicBezTo>
                      <a:cubicBezTo>
                        <a:pt x="789623" y="81195"/>
                        <a:pt x="784288" y="78528"/>
                        <a:pt x="790861" y="74718"/>
                      </a:cubicBezTo>
                      <a:cubicBezTo>
                        <a:pt x="790861" y="71289"/>
                        <a:pt x="795147" y="72241"/>
                        <a:pt x="800290" y="73384"/>
                      </a:cubicBezTo>
                      <a:cubicBezTo>
                        <a:pt x="805434" y="74623"/>
                        <a:pt x="811340" y="75670"/>
                        <a:pt x="814959" y="71003"/>
                      </a:cubicBezTo>
                      <a:cubicBezTo>
                        <a:pt x="817531" y="72241"/>
                        <a:pt x="814673" y="74908"/>
                        <a:pt x="815912" y="77004"/>
                      </a:cubicBezTo>
                      <a:cubicBezTo>
                        <a:pt x="826961" y="69574"/>
                        <a:pt x="825437" y="71003"/>
                        <a:pt x="834485" y="62621"/>
                      </a:cubicBezTo>
                      <a:lnTo>
                        <a:pt x="843725" y="65669"/>
                      </a:lnTo>
                      <a:cubicBezTo>
                        <a:pt x="836771" y="61764"/>
                        <a:pt x="844201" y="55573"/>
                        <a:pt x="851249" y="50334"/>
                      </a:cubicBezTo>
                      <a:cubicBezTo>
                        <a:pt x="848678" y="48334"/>
                        <a:pt x="846487" y="46714"/>
                        <a:pt x="844963" y="45857"/>
                      </a:cubicBezTo>
                      <a:lnTo>
                        <a:pt x="856869" y="41285"/>
                      </a:lnTo>
                      <a:cubicBezTo>
                        <a:pt x="858393" y="42142"/>
                        <a:pt x="857345" y="44333"/>
                        <a:pt x="855536" y="47095"/>
                      </a:cubicBezTo>
                      <a:cubicBezTo>
                        <a:pt x="856298" y="46524"/>
                        <a:pt x="857060" y="45952"/>
                        <a:pt x="857631" y="45381"/>
                      </a:cubicBezTo>
                      <a:cubicBezTo>
                        <a:pt x="862108" y="47191"/>
                        <a:pt x="860012" y="50905"/>
                        <a:pt x="857250" y="54620"/>
                      </a:cubicBezTo>
                      <a:lnTo>
                        <a:pt x="852773" y="51286"/>
                      </a:lnTo>
                      <a:cubicBezTo>
                        <a:pt x="850106" y="55287"/>
                        <a:pt x="847915" y="59668"/>
                        <a:pt x="848868" y="63097"/>
                      </a:cubicBezTo>
                      <a:cubicBezTo>
                        <a:pt x="849535" y="62335"/>
                        <a:pt x="850868" y="61573"/>
                        <a:pt x="852488" y="61097"/>
                      </a:cubicBezTo>
                      <a:cubicBezTo>
                        <a:pt x="851821" y="62145"/>
                        <a:pt x="851440" y="63097"/>
                        <a:pt x="851821" y="63669"/>
                      </a:cubicBezTo>
                      <a:cubicBezTo>
                        <a:pt x="852297" y="64240"/>
                        <a:pt x="853345" y="62812"/>
                        <a:pt x="855059" y="61002"/>
                      </a:cubicBezTo>
                      <a:lnTo>
                        <a:pt x="858107" y="67479"/>
                      </a:lnTo>
                      <a:lnTo>
                        <a:pt x="858584" y="64717"/>
                      </a:lnTo>
                      <a:cubicBezTo>
                        <a:pt x="863632" y="65383"/>
                        <a:pt x="868490" y="67003"/>
                        <a:pt x="873347" y="68527"/>
                      </a:cubicBezTo>
                      <a:cubicBezTo>
                        <a:pt x="878491" y="65193"/>
                        <a:pt x="883539" y="61002"/>
                        <a:pt x="889540" y="57287"/>
                      </a:cubicBezTo>
                      <a:cubicBezTo>
                        <a:pt x="895540" y="53668"/>
                        <a:pt x="902589" y="51667"/>
                        <a:pt x="911638" y="51286"/>
                      </a:cubicBezTo>
                      <a:cubicBezTo>
                        <a:pt x="906590" y="55668"/>
                        <a:pt x="909638" y="59192"/>
                        <a:pt x="908590" y="65098"/>
                      </a:cubicBezTo>
                      <a:cubicBezTo>
                        <a:pt x="906780" y="61764"/>
                        <a:pt x="903351" y="61954"/>
                        <a:pt x="899446" y="62812"/>
                      </a:cubicBezTo>
                      <a:cubicBezTo>
                        <a:pt x="895540" y="63669"/>
                        <a:pt x="891254" y="64907"/>
                        <a:pt x="886968" y="64431"/>
                      </a:cubicBezTo>
                      <a:cubicBezTo>
                        <a:pt x="891445" y="65098"/>
                        <a:pt x="890302" y="67955"/>
                        <a:pt x="889063" y="68908"/>
                      </a:cubicBezTo>
                      <a:cubicBezTo>
                        <a:pt x="894207" y="67098"/>
                        <a:pt x="899446" y="66241"/>
                        <a:pt x="904780" y="64812"/>
                      </a:cubicBezTo>
                      <a:cubicBezTo>
                        <a:pt x="903827" y="69574"/>
                        <a:pt x="907542" y="68812"/>
                        <a:pt x="911257" y="71194"/>
                      </a:cubicBezTo>
                      <a:cubicBezTo>
                        <a:pt x="910495" y="66336"/>
                        <a:pt x="913543" y="65098"/>
                        <a:pt x="917734" y="64812"/>
                      </a:cubicBezTo>
                      <a:cubicBezTo>
                        <a:pt x="921830" y="65002"/>
                        <a:pt x="927068" y="66145"/>
                        <a:pt x="930497" y="65479"/>
                      </a:cubicBezTo>
                      <a:cubicBezTo>
                        <a:pt x="930212" y="68717"/>
                        <a:pt x="928021" y="71575"/>
                        <a:pt x="920687" y="69098"/>
                      </a:cubicBezTo>
                      <a:cubicBezTo>
                        <a:pt x="927354" y="77956"/>
                        <a:pt x="933831" y="60621"/>
                        <a:pt x="940784" y="68336"/>
                      </a:cubicBezTo>
                      <a:cubicBezTo>
                        <a:pt x="938879" y="67955"/>
                        <a:pt x="938022" y="67288"/>
                        <a:pt x="936879" y="68717"/>
                      </a:cubicBezTo>
                      <a:cubicBezTo>
                        <a:pt x="942023" y="66622"/>
                        <a:pt x="951929" y="72432"/>
                        <a:pt x="948595" y="74242"/>
                      </a:cubicBezTo>
                      <a:lnTo>
                        <a:pt x="946785" y="73765"/>
                      </a:lnTo>
                      <a:cubicBezTo>
                        <a:pt x="952690" y="76337"/>
                        <a:pt x="961835" y="78718"/>
                        <a:pt x="970121" y="80814"/>
                      </a:cubicBezTo>
                      <a:cubicBezTo>
                        <a:pt x="978408" y="82719"/>
                        <a:pt x="985838" y="83100"/>
                        <a:pt x="988314" y="79671"/>
                      </a:cubicBezTo>
                      <a:cubicBezTo>
                        <a:pt x="988028" y="80719"/>
                        <a:pt x="983171" y="88148"/>
                        <a:pt x="981837" y="89386"/>
                      </a:cubicBezTo>
                      <a:cubicBezTo>
                        <a:pt x="992315" y="83576"/>
                        <a:pt x="1003078" y="78433"/>
                        <a:pt x="1013841" y="72908"/>
                      </a:cubicBezTo>
                      <a:cubicBezTo>
                        <a:pt x="1009269" y="78528"/>
                        <a:pt x="1010222" y="96911"/>
                        <a:pt x="998696" y="96340"/>
                      </a:cubicBezTo>
                      <a:cubicBezTo>
                        <a:pt x="1001268" y="98435"/>
                        <a:pt x="1004221" y="100912"/>
                        <a:pt x="1011460" y="101197"/>
                      </a:cubicBezTo>
                      <a:cubicBezTo>
                        <a:pt x="1009840" y="99483"/>
                        <a:pt x="1010317" y="89863"/>
                        <a:pt x="1013270" y="90434"/>
                      </a:cubicBezTo>
                      <a:cubicBezTo>
                        <a:pt x="1017842" y="100721"/>
                        <a:pt x="1016889" y="96435"/>
                        <a:pt x="1023652" y="106341"/>
                      </a:cubicBezTo>
                      <a:cubicBezTo>
                        <a:pt x="1021175" y="103769"/>
                        <a:pt x="1028700" y="95006"/>
                        <a:pt x="1033272" y="97292"/>
                      </a:cubicBezTo>
                      <a:cubicBezTo>
                        <a:pt x="1031938" y="98530"/>
                        <a:pt x="1029653" y="107484"/>
                        <a:pt x="1027462" y="107770"/>
                      </a:cubicBezTo>
                      <a:lnTo>
                        <a:pt x="1043464" y="102436"/>
                      </a:lnTo>
                      <a:cubicBezTo>
                        <a:pt x="1039749" y="103102"/>
                        <a:pt x="1039654" y="110722"/>
                        <a:pt x="1041368" y="114628"/>
                      </a:cubicBezTo>
                      <a:cubicBezTo>
                        <a:pt x="1040797" y="112151"/>
                        <a:pt x="1051941" y="118819"/>
                        <a:pt x="1055561" y="119009"/>
                      </a:cubicBezTo>
                      <a:lnTo>
                        <a:pt x="1051179" y="114723"/>
                      </a:lnTo>
                      <a:cubicBezTo>
                        <a:pt x="1064705" y="121295"/>
                        <a:pt x="1069943" y="105007"/>
                        <a:pt x="1083183" y="109865"/>
                      </a:cubicBezTo>
                      <a:cubicBezTo>
                        <a:pt x="1080992" y="111484"/>
                        <a:pt x="1075277" y="121771"/>
                        <a:pt x="1082231" y="125105"/>
                      </a:cubicBezTo>
                      <a:cubicBezTo>
                        <a:pt x="1087279" y="120533"/>
                        <a:pt x="1103376" y="103007"/>
                        <a:pt x="1115473" y="101007"/>
                      </a:cubicBezTo>
                      <a:lnTo>
                        <a:pt x="1117283" y="104341"/>
                      </a:lnTo>
                      <a:lnTo>
                        <a:pt x="1126903" y="101864"/>
                      </a:lnTo>
                      <a:cubicBezTo>
                        <a:pt x="1123664" y="105579"/>
                        <a:pt x="1117283" y="111389"/>
                        <a:pt x="1110044" y="116723"/>
                      </a:cubicBezTo>
                      <a:cubicBezTo>
                        <a:pt x="1102995" y="121486"/>
                        <a:pt x="1094994" y="125962"/>
                        <a:pt x="1089374" y="128153"/>
                      </a:cubicBezTo>
                      <a:cubicBezTo>
                        <a:pt x="1094423" y="131868"/>
                        <a:pt x="1090136" y="132154"/>
                        <a:pt x="1098614" y="133678"/>
                      </a:cubicBezTo>
                      <a:cubicBezTo>
                        <a:pt x="1100995" y="137202"/>
                        <a:pt x="1093089" y="137011"/>
                        <a:pt x="1090517" y="136630"/>
                      </a:cubicBezTo>
                      <a:cubicBezTo>
                        <a:pt x="1097090" y="138535"/>
                        <a:pt x="1103471" y="141202"/>
                        <a:pt x="1110329" y="142536"/>
                      </a:cubicBezTo>
                      <a:cubicBezTo>
                        <a:pt x="1110520" y="136154"/>
                        <a:pt x="1126808" y="138059"/>
                        <a:pt x="1126522" y="132630"/>
                      </a:cubicBezTo>
                      <a:cubicBezTo>
                        <a:pt x="1119188" y="133868"/>
                        <a:pt x="1111472" y="135583"/>
                        <a:pt x="1103948" y="136249"/>
                      </a:cubicBezTo>
                      <a:cubicBezTo>
                        <a:pt x="1104329" y="130153"/>
                        <a:pt x="1119283" y="120152"/>
                        <a:pt x="1132427" y="122819"/>
                      </a:cubicBezTo>
                      <a:cubicBezTo>
                        <a:pt x="1135666" y="125772"/>
                        <a:pt x="1128808" y="133868"/>
                        <a:pt x="1128903" y="136059"/>
                      </a:cubicBezTo>
                      <a:cubicBezTo>
                        <a:pt x="1129951" y="135106"/>
                        <a:pt x="1133380" y="134440"/>
                        <a:pt x="1136618" y="134249"/>
                      </a:cubicBezTo>
                      <a:cubicBezTo>
                        <a:pt x="1139952" y="133868"/>
                        <a:pt x="1143095" y="133678"/>
                        <a:pt x="1143762" y="134440"/>
                      </a:cubicBezTo>
                      <a:lnTo>
                        <a:pt x="1137571" y="137773"/>
                      </a:lnTo>
                      <a:cubicBezTo>
                        <a:pt x="1145572" y="140250"/>
                        <a:pt x="1150715" y="129391"/>
                        <a:pt x="1160050" y="135583"/>
                      </a:cubicBezTo>
                      <a:cubicBezTo>
                        <a:pt x="1163288" y="135964"/>
                        <a:pt x="1170242" y="143965"/>
                        <a:pt x="1170623" y="139964"/>
                      </a:cubicBezTo>
                      <a:cubicBezTo>
                        <a:pt x="1164812" y="132916"/>
                        <a:pt x="1163384" y="110151"/>
                        <a:pt x="1166241" y="104722"/>
                      </a:cubicBezTo>
                      <a:cubicBezTo>
                        <a:pt x="1167194" y="105388"/>
                        <a:pt x="1182053" y="110151"/>
                        <a:pt x="1185958" y="113389"/>
                      </a:cubicBezTo>
                      <a:cubicBezTo>
                        <a:pt x="1191768" y="118533"/>
                        <a:pt x="1179767" y="127772"/>
                        <a:pt x="1184529" y="132249"/>
                      </a:cubicBezTo>
                      <a:cubicBezTo>
                        <a:pt x="1184529" y="130439"/>
                        <a:pt x="1187196" y="128058"/>
                        <a:pt x="1188339" y="127201"/>
                      </a:cubicBezTo>
                      <a:cubicBezTo>
                        <a:pt x="1191863" y="128344"/>
                        <a:pt x="1187577" y="132725"/>
                        <a:pt x="1194816" y="131201"/>
                      </a:cubicBezTo>
                      <a:cubicBezTo>
                        <a:pt x="1195197" y="124629"/>
                        <a:pt x="1209675" y="130153"/>
                        <a:pt x="1197483" y="125391"/>
                      </a:cubicBezTo>
                      <a:cubicBezTo>
                        <a:pt x="1204246" y="122914"/>
                        <a:pt x="1205103" y="125486"/>
                        <a:pt x="1213199" y="123581"/>
                      </a:cubicBezTo>
                      <a:cubicBezTo>
                        <a:pt x="1209961" y="119962"/>
                        <a:pt x="1217676" y="108055"/>
                        <a:pt x="1223772" y="104817"/>
                      </a:cubicBezTo>
                      <a:cubicBezTo>
                        <a:pt x="1223772" y="106531"/>
                        <a:pt x="1225772" y="108246"/>
                        <a:pt x="1226725" y="109103"/>
                      </a:cubicBezTo>
                      <a:cubicBezTo>
                        <a:pt x="1230154" y="108532"/>
                        <a:pt x="1233297" y="108151"/>
                        <a:pt x="1236155" y="107865"/>
                      </a:cubicBezTo>
                      <a:cubicBezTo>
                        <a:pt x="1239012" y="107389"/>
                        <a:pt x="1241679" y="107008"/>
                        <a:pt x="1244346" y="106531"/>
                      </a:cubicBezTo>
                      <a:cubicBezTo>
                        <a:pt x="1249585" y="105674"/>
                        <a:pt x="1254824" y="104817"/>
                        <a:pt x="1261110" y="102817"/>
                      </a:cubicBezTo>
                      <a:cubicBezTo>
                        <a:pt x="1262729" y="103960"/>
                        <a:pt x="1269492" y="103769"/>
                        <a:pt x="1267873" y="107198"/>
                      </a:cubicBezTo>
                      <a:cubicBezTo>
                        <a:pt x="1269302" y="105484"/>
                        <a:pt x="1270254" y="103007"/>
                        <a:pt x="1274064" y="101483"/>
                      </a:cubicBezTo>
                      <a:cubicBezTo>
                        <a:pt x="1278731" y="102436"/>
                        <a:pt x="1276731" y="103674"/>
                        <a:pt x="1274445" y="104912"/>
                      </a:cubicBezTo>
                      <a:cubicBezTo>
                        <a:pt x="1272159" y="106055"/>
                        <a:pt x="1269683" y="107389"/>
                        <a:pt x="1273778" y="109579"/>
                      </a:cubicBezTo>
                      <a:cubicBezTo>
                        <a:pt x="1273112" y="106246"/>
                        <a:pt x="1281875" y="100531"/>
                        <a:pt x="1286351" y="96054"/>
                      </a:cubicBezTo>
                      <a:cubicBezTo>
                        <a:pt x="1282351" y="91196"/>
                        <a:pt x="1273778" y="100912"/>
                        <a:pt x="1268825" y="104531"/>
                      </a:cubicBezTo>
                      <a:cubicBezTo>
                        <a:pt x="1267397" y="100721"/>
                        <a:pt x="1268539" y="96244"/>
                        <a:pt x="1271111" y="91387"/>
                      </a:cubicBezTo>
                      <a:cubicBezTo>
                        <a:pt x="1273588" y="86338"/>
                        <a:pt x="1277684" y="81195"/>
                        <a:pt x="1282922" y="76909"/>
                      </a:cubicBezTo>
                      <a:cubicBezTo>
                        <a:pt x="1291590" y="70908"/>
                        <a:pt x="1289304" y="79766"/>
                        <a:pt x="1290447" y="78052"/>
                      </a:cubicBezTo>
                      <a:cubicBezTo>
                        <a:pt x="1299972" y="74908"/>
                        <a:pt x="1301591" y="69003"/>
                        <a:pt x="1303401" y="64717"/>
                      </a:cubicBezTo>
                      <a:cubicBezTo>
                        <a:pt x="1305116" y="60240"/>
                        <a:pt x="1306639" y="56620"/>
                        <a:pt x="1315022" y="55096"/>
                      </a:cubicBezTo>
                      <a:cubicBezTo>
                        <a:pt x="1323308" y="56144"/>
                        <a:pt x="1320832" y="63478"/>
                        <a:pt x="1324070" y="65860"/>
                      </a:cubicBezTo>
                      <a:cubicBezTo>
                        <a:pt x="1317498" y="71956"/>
                        <a:pt x="1310735" y="69860"/>
                        <a:pt x="1305878" y="73003"/>
                      </a:cubicBezTo>
                      <a:lnTo>
                        <a:pt x="1313307" y="71479"/>
                      </a:lnTo>
                      <a:cubicBezTo>
                        <a:pt x="1311783" y="74337"/>
                        <a:pt x="1307306" y="78433"/>
                        <a:pt x="1303877" y="78814"/>
                      </a:cubicBezTo>
                      <a:cubicBezTo>
                        <a:pt x="1307402" y="79385"/>
                        <a:pt x="1314926" y="75289"/>
                        <a:pt x="1323594" y="70432"/>
                      </a:cubicBezTo>
                      <a:cubicBezTo>
                        <a:pt x="1332167" y="65479"/>
                        <a:pt x="1340834" y="58335"/>
                        <a:pt x="1348645" y="55382"/>
                      </a:cubicBezTo>
                      <a:cubicBezTo>
                        <a:pt x="1349978" y="52525"/>
                        <a:pt x="1352169" y="47762"/>
                        <a:pt x="1349216" y="47762"/>
                      </a:cubicBezTo>
                      <a:cubicBezTo>
                        <a:pt x="1348168" y="49096"/>
                        <a:pt x="1347026" y="50334"/>
                        <a:pt x="1345883" y="51477"/>
                      </a:cubicBezTo>
                      <a:cubicBezTo>
                        <a:pt x="1342739" y="51191"/>
                        <a:pt x="1343692" y="48715"/>
                        <a:pt x="1344644" y="46619"/>
                      </a:cubicBezTo>
                      <a:cubicBezTo>
                        <a:pt x="1345502" y="44428"/>
                        <a:pt x="1346264" y="42428"/>
                        <a:pt x="1343406" y="43762"/>
                      </a:cubicBezTo>
                      <a:cubicBezTo>
                        <a:pt x="1346359" y="37094"/>
                        <a:pt x="1348454" y="28998"/>
                        <a:pt x="1356646" y="24712"/>
                      </a:cubicBezTo>
                      <a:lnTo>
                        <a:pt x="1361980" y="27664"/>
                      </a:lnTo>
                      <a:cubicBezTo>
                        <a:pt x="1360646" y="26617"/>
                        <a:pt x="1355217" y="29188"/>
                        <a:pt x="1354550" y="32141"/>
                      </a:cubicBezTo>
                      <a:cubicBezTo>
                        <a:pt x="1355027" y="29950"/>
                        <a:pt x="1358932" y="28998"/>
                        <a:pt x="1362551" y="27569"/>
                      </a:cubicBezTo>
                      <a:cubicBezTo>
                        <a:pt x="1365885" y="25950"/>
                        <a:pt x="1368933" y="23664"/>
                        <a:pt x="1367600" y="19568"/>
                      </a:cubicBezTo>
                      <a:lnTo>
                        <a:pt x="1360361" y="21473"/>
                      </a:lnTo>
                      <a:cubicBezTo>
                        <a:pt x="1362647" y="14615"/>
                        <a:pt x="1363409" y="4804"/>
                        <a:pt x="1369981" y="232"/>
                      </a:cubicBezTo>
                      <a:cubicBezTo>
                        <a:pt x="1363313" y="-815"/>
                        <a:pt x="1369219" y="2042"/>
                        <a:pt x="1360456" y="1661"/>
                      </a:cubicBezTo>
                      <a:cubicBezTo>
                        <a:pt x="1369886" y="3757"/>
                        <a:pt x="1346740" y="15949"/>
                        <a:pt x="1358360" y="16425"/>
                      </a:cubicBezTo>
                      <a:cubicBezTo>
                        <a:pt x="1349026" y="15282"/>
                        <a:pt x="1348931" y="20997"/>
                        <a:pt x="1339120" y="20997"/>
                      </a:cubicBezTo>
                      <a:cubicBezTo>
                        <a:pt x="1340549" y="22235"/>
                        <a:pt x="1343501" y="21949"/>
                        <a:pt x="1338167" y="25569"/>
                      </a:cubicBezTo>
                      <a:cubicBezTo>
                        <a:pt x="1338358" y="26140"/>
                        <a:pt x="1338263" y="27188"/>
                        <a:pt x="1338167" y="27760"/>
                      </a:cubicBezTo>
                      <a:cubicBezTo>
                        <a:pt x="1337977" y="27760"/>
                        <a:pt x="1337882" y="27855"/>
                        <a:pt x="1337786" y="27950"/>
                      </a:cubicBezTo>
                      <a:lnTo>
                        <a:pt x="1338167" y="27950"/>
                      </a:lnTo>
                      <a:cubicBezTo>
                        <a:pt x="1338167" y="27950"/>
                        <a:pt x="1338167" y="28331"/>
                        <a:pt x="1338358" y="27855"/>
                      </a:cubicBezTo>
                      <a:cubicBezTo>
                        <a:pt x="1340072" y="27474"/>
                        <a:pt x="1341596" y="27379"/>
                        <a:pt x="1342739" y="27855"/>
                      </a:cubicBezTo>
                      <a:cubicBezTo>
                        <a:pt x="1343025" y="30617"/>
                        <a:pt x="1341215" y="33665"/>
                        <a:pt x="1339215" y="36618"/>
                      </a:cubicBezTo>
                      <a:cubicBezTo>
                        <a:pt x="1337215" y="39571"/>
                        <a:pt x="1334548" y="41857"/>
                        <a:pt x="1333881" y="43857"/>
                      </a:cubicBezTo>
                      <a:cubicBezTo>
                        <a:pt x="1330166" y="45476"/>
                        <a:pt x="1333881" y="41190"/>
                        <a:pt x="1330833" y="40809"/>
                      </a:cubicBezTo>
                      <a:lnTo>
                        <a:pt x="1328738" y="46619"/>
                      </a:lnTo>
                      <a:cubicBezTo>
                        <a:pt x="1325689" y="43571"/>
                        <a:pt x="1316450" y="46905"/>
                        <a:pt x="1322070" y="39571"/>
                      </a:cubicBezTo>
                      <a:lnTo>
                        <a:pt x="1315593" y="44143"/>
                      </a:lnTo>
                      <a:cubicBezTo>
                        <a:pt x="1310640" y="45190"/>
                        <a:pt x="1304354" y="47000"/>
                        <a:pt x="1301972" y="50715"/>
                      </a:cubicBezTo>
                      <a:cubicBezTo>
                        <a:pt x="1298353" y="51763"/>
                        <a:pt x="1296162" y="59573"/>
                        <a:pt x="1297305" y="55001"/>
                      </a:cubicBezTo>
                      <a:cubicBezTo>
                        <a:pt x="1294067" y="57763"/>
                        <a:pt x="1291209" y="61097"/>
                        <a:pt x="1287494" y="63383"/>
                      </a:cubicBezTo>
                      <a:lnTo>
                        <a:pt x="1286923" y="62431"/>
                      </a:lnTo>
                      <a:cubicBezTo>
                        <a:pt x="1275302" y="66622"/>
                        <a:pt x="1266158" y="80242"/>
                        <a:pt x="1249394" y="76718"/>
                      </a:cubicBezTo>
                      <a:cubicBezTo>
                        <a:pt x="1245680" y="79004"/>
                        <a:pt x="1241774" y="81671"/>
                        <a:pt x="1234631" y="82719"/>
                      </a:cubicBezTo>
                      <a:lnTo>
                        <a:pt x="1232345" y="79576"/>
                      </a:lnTo>
                      <a:cubicBezTo>
                        <a:pt x="1227487" y="82624"/>
                        <a:pt x="1215581" y="79576"/>
                        <a:pt x="1214152" y="83957"/>
                      </a:cubicBezTo>
                      <a:cubicBezTo>
                        <a:pt x="1210247" y="79671"/>
                        <a:pt x="1203865" y="80528"/>
                        <a:pt x="1197102" y="82528"/>
                      </a:cubicBezTo>
                      <a:cubicBezTo>
                        <a:pt x="1190435" y="84052"/>
                        <a:pt x="1183291" y="86053"/>
                        <a:pt x="1178624" y="85767"/>
                      </a:cubicBezTo>
                      <a:lnTo>
                        <a:pt x="1178624" y="90625"/>
                      </a:lnTo>
                      <a:cubicBezTo>
                        <a:pt x="1172242" y="91101"/>
                        <a:pt x="1166146" y="93387"/>
                        <a:pt x="1158145" y="94816"/>
                      </a:cubicBezTo>
                      <a:lnTo>
                        <a:pt x="1158716" y="99102"/>
                      </a:lnTo>
                      <a:cubicBezTo>
                        <a:pt x="1151573" y="102340"/>
                        <a:pt x="1140524" y="96625"/>
                        <a:pt x="1129665" y="95197"/>
                      </a:cubicBezTo>
                      <a:cubicBezTo>
                        <a:pt x="1130618" y="93673"/>
                        <a:pt x="1133285" y="94435"/>
                        <a:pt x="1135190" y="95673"/>
                      </a:cubicBezTo>
                      <a:cubicBezTo>
                        <a:pt x="1129094" y="90053"/>
                        <a:pt x="1122236" y="91006"/>
                        <a:pt x="1115092" y="92339"/>
                      </a:cubicBezTo>
                      <a:cubicBezTo>
                        <a:pt x="1108139" y="92911"/>
                        <a:pt x="1100900" y="93768"/>
                        <a:pt x="1095756" y="89005"/>
                      </a:cubicBezTo>
                      <a:cubicBezTo>
                        <a:pt x="1092422" y="89863"/>
                        <a:pt x="1090422" y="89005"/>
                        <a:pt x="1088612" y="87196"/>
                      </a:cubicBezTo>
                      <a:cubicBezTo>
                        <a:pt x="1088898" y="87196"/>
                        <a:pt x="1089184" y="87196"/>
                        <a:pt x="1089374" y="87196"/>
                      </a:cubicBezTo>
                      <a:cubicBezTo>
                        <a:pt x="1089089" y="87100"/>
                        <a:pt x="1088612" y="86910"/>
                        <a:pt x="1088231" y="86719"/>
                      </a:cubicBezTo>
                      <a:cubicBezTo>
                        <a:pt x="1087184" y="85576"/>
                        <a:pt x="1086041" y="84338"/>
                        <a:pt x="1084802" y="83290"/>
                      </a:cubicBezTo>
                      <a:cubicBezTo>
                        <a:pt x="1085755" y="84624"/>
                        <a:pt x="1086612" y="85862"/>
                        <a:pt x="1087565" y="86529"/>
                      </a:cubicBezTo>
                      <a:cubicBezTo>
                        <a:pt x="1085279" y="85862"/>
                        <a:pt x="1081754" y="85386"/>
                        <a:pt x="1078040" y="85291"/>
                      </a:cubicBezTo>
                      <a:lnTo>
                        <a:pt x="1078040" y="80433"/>
                      </a:lnTo>
                      <a:cubicBezTo>
                        <a:pt x="1078040" y="80433"/>
                        <a:pt x="1077468" y="80433"/>
                        <a:pt x="1077182" y="80338"/>
                      </a:cubicBezTo>
                      <a:cubicBezTo>
                        <a:pt x="1074420" y="77766"/>
                        <a:pt x="1073849" y="81576"/>
                        <a:pt x="1074611" y="85386"/>
                      </a:cubicBezTo>
                      <a:cubicBezTo>
                        <a:pt x="1072706" y="85576"/>
                        <a:pt x="1070801" y="85957"/>
                        <a:pt x="1069277" y="86624"/>
                      </a:cubicBezTo>
                      <a:cubicBezTo>
                        <a:pt x="1068991" y="79004"/>
                        <a:pt x="1059561" y="85672"/>
                        <a:pt x="1058609" y="77004"/>
                      </a:cubicBezTo>
                      <a:cubicBezTo>
                        <a:pt x="1054989" y="79766"/>
                        <a:pt x="1040606" y="73289"/>
                        <a:pt x="1035749" y="79957"/>
                      </a:cubicBezTo>
                      <a:cubicBezTo>
                        <a:pt x="1036034" y="78909"/>
                        <a:pt x="1035177" y="78052"/>
                        <a:pt x="1037082" y="78718"/>
                      </a:cubicBezTo>
                      <a:cubicBezTo>
                        <a:pt x="1033653" y="76337"/>
                        <a:pt x="1030129" y="73861"/>
                        <a:pt x="1025843" y="74527"/>
                      </a:cubicBezTo>
                      <a:lnTo>
                        <a:pt x="1026414" y="68431"/>
                      </a:lnTo>
                      <a:lnTo>
                        <a:pt x="1014984" y="72241"/>
                      </a:lnTo>
                      <a:cubicBezTo>
                        <a:pt x="1011174" y="66812"/>
                        <a:pt x="1009840" y="64050"/>
                        <a:pt x="1016699" y="62050"/>
                      </a:cubicBezTo>
                      <a:cubicBezTo>
                        <a:pt x="1001649" y="63383"/>
                        <a:pt x="1005745" y="60240"/>
                        <a:pt x="992600" y="62431"/>
                      </a:cubicBezTo>
                      <a:lnTo>
                        <a:pt x="994505" y="59097"/>
                      </a:lnTo>
                      <a:cubicBezTo>
                        <a:pt x="990600" y="57763"/>
                        <a:pt x="982694" y="60145"/>
                        <a:pt x="981456" y="56430"/>
                      </a:cubicBezTo>
                      <a:cubicBezTo>
                        <a:pt x="978503" y="51286"/>
                        <a:pt x="967550" y="47476"/>
                        <a:pt x="954691" y="43381"/>
                      </a:cubicBezTo>
                      <a:cubicBezTo>
                        <a:pt x="948404" y="40999"/>
                        <a:pt x="941070" y="39856"/>
                        <a:pt x="934307" y="37761"/>
                      </a:cubicBezTo>
                      <a:cubicBezTo>
                        <a:pt x="930878" y="36713"/>
                        <a:pt x="927545" y="35665"/>
                        <a:pt x="924306" y="34427"/>
                      </a:cubicBezTo>
                      <a:cubicBezTo>
                        <a:pt x="921068" y="33284"/>
                        <a:pt x="917829" y="32427"/>
                        <a:pt x="914876" y="31189"/>
                      </a:cubicBezTo>
                      <a:cubicBezTo>
                        <a:pt x="918115" y="42809"/>
                        <a:pt x="904113" y="24902"/>
                        <a:pt x="902113" y="33284"/>
                      </a:cubicBezTo>
                      <a:cubicBezTo>
                        <a:pt x="900970" y="30522"/>
                        <a:pt x="897636" y="28617"/>
                        <a:pt x="901827" y="26807"/>
                      </a:cubicBezTo>
                      <a:cubicBezTo>
                        <a:pt x="895350" y="27188"/>
                        <a:pt x="890683" y="26045"/>
                        <a:pt x="886397" y="25569"/>
                      </a:cubicBezTo>
                      <a:cubicBezTo>
                        <a:pt x="882110" y="25093"/>
                        <a:pt x="878205" y="25188"/>
                        <a:pt x="873919" y="28807"/>
                      </a:cubicBezTo>
                      <a:cubicBezTo>
                        <a:pt x="872395" y="26140"/>
                        <a:pt x="876586" y="24997"/>
                        <a:pt x="875348" y="23378"/>
                      </a:cubicBezTo>
                      <a:cubicBezTo>
                        <a:pt x="874300" y="23950"/>
                        <a:pt x="871252" y="25664"/>
                        <a:pt x="869918" y="24045"/>
                      </a:cubicBezTo>
                      <a:cubicBezTo>
                        <a:pt x="868585" y="22521"/>
                        <a:pt x="871728" y="21854"/>
                        <a:pt x="873824" y="20711"/>
                      </a:cubicBezTo>
                      <a:cubicBezTo>
                        <a:pt x="860488" y="20902"/>
                        <a:pt x="859727" y="29379"/>
                        <a:pt x="859250" y="37094"/>
                      </a:cubicBezTo>
                      <a:cubicBezTo>
                        <a:pt x="852773" y="34141"/>
                        <a:pt x="849440" y="34999"/>
                        <a:pt x="845439" y="40428"/>
                      </a:cubicBezTo>
                      <a:cubicBezTo>
                        <a:pt x="843058" y="38142"/>
                        <a:pt x="838962" y="35951"/>
                        <a:pt x="846677" y="34237"/>
                      </a:cubicBezTo>
                      <a:cubicBezTo>
                        <a:pt x="844487" y="34237"/>
                        <a:pt x="837629" y="34046"/>
                        <a:pt x="831342" y="34618"/>
                      </a:cubicBezTo>
                      <a:cubicBezTo>
                        <a:pt x="825056" y="35094"/>
                        <a:pt x="819722" y="37475"/>
                        <a:pt x="820007" y="40428"/>
                      </a:cubicBezTo>
                      <a:cubicBezTo>
                        <a:pt x="818388" y="39190"/>
                        <a:pt x="814007" y="41285"/>
                        <a:pt x="812959" y="42238"/>
                      </a:cubicBezTo>
                      <a:cubicBezTo>
                        <a:pt x="803338" y="43952"/>
                        <a:pt x="802386" y="43571"/>
                        <a:pt x="793147" y="46143"/>
                      </a:cubicBezTo>
                      <a:lnTo>
                        <a:pt x="796004" y="46524"/>
                      </a:lnTo>
                      <a:cubicBezTo>
                        <a:pt x="794099" y="54239"/>
                        <a:pt x="788765" y="50143"/>
                        <a:pt x="781717" y="53287"/>
                      </a:cubicBezTo>
                      <a:lnTo>
                        <a:pt x="781717" y="52525"/>
                      </a:lnTo>
                      <a:cubicBezTo>
                        <a:pt x="763238" y="52906"/>
                        <a:pt x="775335" y="57192"/>
                        <a:pt x="756666" y="56811"/>
                      </a:cubicBezTo>
                      <a:lnTo>
                        <a:pt x="759143" y="60811"/>
                      </a:lnTo>
                      <a:cubicBezTo>
                        <a:pt x="761048" y="70146"/>
                        <a:pt x="742855" y="61478"/>
                        <a:pt x="734854" y="69003"/>
                      </a:cubicBezTo>
                      <a:lnTo>
                        <a:pt x="739331" y="69860"/>
                      </a:lnTo>
                      <a:cubicBezTo>
                        <a:pt x="735902" y="75099"/>
                        <a:pt x="719233" y="63859"/>
                        <a:pt x="713518" y="66241"/>
                      </a:cubicBezTo>
                      <a:cubicBezTo>
                        <a:pt x="711994" y="66145"/>
                        <a:pt x="714565" y="64050"/>
                        <a:pt x="715899" y="62526"/>
                      </a:cubicBezTo>
                      <a:cubicBezTo>
                        <a:pt x="699802" y="65193"/>
                        <a:pt x="717042" y="68812"/>
                        <a:pt x="707993" y="75670"/>
                      </a:cubicBezTo>
                      <a:cubicBezTo>
                        <a:pt x="704564" y="73956"/>
                        <a:pt x="706184" y="67193"/>
                        <a:pt x="699230" y="70622"/>
                      </a:cubicBezTo>
                      <a:cubicBezTo>
                        <a:pt x="696944" y="70622"/>
                        <a:pt x="693230" y="75289"/>
                        <a:pt x="689324" y="80909"/>
                      </a:cubicBezTo>
                      <a:cubicBezTo>
                        <a:pt x="685419" y="86529"/>
                        <a:pt x="680752" y="92149"/>
                        <a:pt x="674656" y="92815"/>
                      </a:cubicBezTo>
                      <a:cubicBezTo>
                        <a:pt x="678085" y="93387"/>
                        <a:pt x="681323" y="94054"/>
                        <a:pt x="678371" y="98626"/>
                      </a:cubicBezTo>
                      <a:cubicBezTo>
                        <a:pt x="676942" y="99959"/>
                        <a:pt x="674751" y="101007"/>
                        <a:pt x="672275" y="101959"/>
                      </a:cubicBezTo>
                      <a:cubicBezTo>
                        <a:pt x="669988" y="103007"/>
                        <a:pt x="667417" y="104245"/>
                        <a:pt x="664940" y="105388"/>
                      </a:cubicBezTo>
                      <a:cubicBezTo>
                        <a:pt x="660083" y="107865"/>
                        <a:pt x="655701" y="111008"/>
                        <a:pt x="655796" y="116247"/>
                      </a:cubicBezTo>
                      <a:cubicBezTo>
                        <a:pt x="654558" y="116437"/>
                        <a:pt x="653891" y="116247"/>
                        <a:pt x="653415" y="115771"/>
                      </a:cubicBezTo>
                      <a:cubicBezTo>
                        <a:pt x="650177" y="121200"/>
                        <a:pt x="642366" y="132344"/>
                        <a:pt x="643033" y="137678"/>
                      </a:cubicBezTo>
                      <a:cubicBezTo>
                        <a:pt x="639223" y="136059"/>
                        <a:pt x="635984" y="137297"/>
                        <a:pt x="633317" y="139869"/>
                      </a:cubicBezTo>
                      <a:cubicBezTo>
                        <a:pt x="630746" y="142536"/>
                        <a:pt x="628745" y="146632"/>
                        <a:pt x="626840" y="150537"/>
                      </a:cubicBezTo>
                      <a:cubicBezTo>
                        <a:pt x="623030" y="158347"/>
                        <a:pt x="619982" y="165682"/>
                        <a:pt x="614363" y="161110"/>
                      </a:cubicBezTo>
                      <a:lnTo>
                        <a:pt x="604076" y="175588"/>
                      </a:lnTo>
                      <a:lnTo>
                        <a:pt x="603218" y="174349"/>
                      </a:lnTo>
                      <a:cubicBezTo>
                        <a:pt x="595503" y="182731"/>
                        <a:pt x="595979" y="187780"/>
                        <a:pt x="596360" y="193114"/>
                      </a:cubicBezTo>
                      <a:cubicBezTo>
                        <a:pt x="593979" y="194542"/>
                        <a:pt x="594074" y="192256"/>
                        <a:pt x="593598" y="191590"/>
                      </a:cubicBezTo>
                      <a:cubicBezTo>
                        <a:pt x="581311" y="202734"/>
                        <a:pt x="580835" y="203686"/>
                        <a:pt x="577882" y="218926"/>
                      </a:cubicBezTo>
                      <a:lnTo>
                        <a:pt x="573405" y="216926"/>
                      </a:lnTo>
                      <a:cubicBezTo>
                        <a:pt x="573310" y="219212"/>
                        <a:pt x="567976" y="222165"/>
                        <a:pt x="562070" y="226356"/>
                      </a:cubicBezTo>
                      <a:cubicBezTo>
                        <a:pt x="559118" y="228451"/>
                        <a:pt x="556070" y="230928"/>
                        <a:pt x="553117" y="233595"/>
                      </a:cubicBezTo>
                      <a:cubicBezTo>
                        <a:pt x="550164" y="236167"/>
                        <a:pt x="547497" y="239119"/>
                        <a:pt x="545592" y="242644"/>
                      </a:cubicBezTo>
                      <a:cubicBezTo>
                        <a:pt x="545306" y="242167"/>
                        <a:pt x="544925" y="241215"/>
                        <a:pt x="545402" y="239977"/>
                      </a:cubicBezTo>
                      <a:cubicBezTo>
                        <a:pt x="543211" y="243787"/>
                        <a:pt x="539687" y="246930"/>
                        <a:pt x="535781" y="249502"/>
                      </a:cubicBezTo>
                      <a:cubicBezTo>
                        <a:pt x="531590" y="251692"/>
                        <a:pt x="527114" y="253502"/>
                        <a:pt x="523113" y="255312"/>
                      </a:cubicBezTo>
                      <a:cubicBezTo>
                        <a:pt x="519113" y="257122"/>
                        <a:pt x="515684" y="259122"/>
                        <a:pt x="513493" y="261598"/>
                      </a:cubicBezTo>
                      <a:cubicBezTo>
                        <a:pt x="511112" y="263884"/>
                        <a:pt x="509969" y="266932"/>
                        <a:pt x="510826" y="271314"/>
                      </a:cubicBezTo>
                      <a:lnTo>
                        <a:pt x="503206" y="280648"/>
                      </a:lnTo>
                      <a:cubicBezTo>
                        <a:pt x="516731" y="274267"/>
                        <a:pt x="505016" y="288268"/>
                        <a:pt x="511683" y="287602"/>
                      </a:cubicBezTo>
                      <a:cubicBezTo>
                        <a:pt x="506825" y="291602"/>
                        <a:pt x="495776" y="290840"/>
                        <a:pt x="501682" y="286363"/>
                      </a:cubicBezTo>
                      <a:lnTo>
                        <a:pt x="503111" y="286554"/>
                      </a:lnTo>
                      <a:cubicBezTo>
                        <a:pt x="502063" y="281887"/>
                        <a:pt x="497872" y="283792"/>
                        <a:pt x="493205" y="285411"/>
                      </a:cubicBezTo>
                      <a:cubicBezTo>
                        <a:pt x="488537" y="287030"/>
                        <a:pt x="483775" y="289030"/>
                        <a:pt x="482727" y="286173"/>
                      </a:cubicBezTo>
                      <a:cubicBezTo>
                        <a:pt x="476155" y="289126"/>
                        <a:pt x="469678" y="292078"/>
                        <a:pt x="462820" y="294174"/>
                      </a:cubicBezTo>
                      <a:cubicBezTo>
                        <a:pt x="455867" y="295984"/>
                        <a:pt x="448913" y="297603"/>
                        <a:pt x="442055" y="299127"/>
                      </a:cubicBezTo>
                      <a:lnTo>
                        <a:pt x="431864" y="301413"/>
                      </a:lnTo>
                      <a:cubicBezTo>
                        <a:pt x="428435" y="301889"/>
                        <a:pt x="425006" y="302365"/>
                        <a:pt x="421576" y="302842"/>
                      </a:cubicBezTo>
                      <a:cubicBezTo>
                        <a:pt x="414719" y="303794"/>
                        <a:pt x="408051" y="304842"/>
                        <a:pt x="401479" y="306175"/>
                      </a:cubicBezTo>
                      <a:lnTo>
                        <a:pt x="405765" y="312367"/>
                      </a:lnTo>
                      <a:cubicBezTo>
                        <a:pt x="402622" y="312843"/>
                        <a:pt x="399479" y="313700"/>
                        <a:pt x="396335" y="313795"/>
                      </a:cubicBezTo>
                      <a:cubicBezTo>
                        <a:pt x="393573" y="312367"/>
                        <a:pt x="392240" y="308938"/>
                        <a:pt x="398907" y="308176"/>
                      </a:cubicBezTo>
                      <a:cubicBezTo>
                        <a:pt x="394907" y="304937"/>
                        <a:pt x="388334" y="312652"/>
                        <a:pt x="388239" y="314272"/>
                      </a:cubicBezTo>
                      <a:cubicBezTo>
                        <a:pt x="374904" y="312843"/>
                        <a:pt x="392335" y="305699"/>
                        <a:pt x="388239" y="305890"/>
                      </a:cubicBezTo>
                      <a:lnTo>
                        <a:pt x="383000" y="306937"/>
                      </a:lnTo>
                      <a:lnTo>
                        <a:pt x="384334" y="307604"/>
                      </a:lnTo>
                      <a:cubicBezTo>
                        <a:pt x="380333" y="310843"/>
                        <a:pt x="380143" y="313986"/>
                        <a:pt x="372142" y="314462"/>
                      </a:cubicBezTo>
                      <a:cubicBezTo>
                        <a:pt x="366998" y="313605"/>
                        <a:pt x="369284" y="310462"/>
                        <a:pt x="367284" y="310366"/>
                      </a:cubicBezTo>
                      <a:cubicBezTo>
                        <a:pt x="367284" y="309890"/>
                        <a:pt x="366617" y="309700"/>
                        <a:pt x="364236" y="310176"/>
                      </a:cubicBezTo>
                      <a:lnTo>
                        <a:pt x="352711" y="309509"/>
                      </a:lnTo>
                      <a:lnTo>
                        <a:pt x="357378" y="315034"/>
                      </a:lnTo>
                      <a:cubicBezTo>
                        <a:pt x="352139" y="317701"/>
                        <a:pt x="346234" y="314653"/>
                        <a:pt x="351663" y="320939"/>
                      </a:cubicBezTo>
                      <a:cubicBezTo>
                        <a:pt x="349663" y="318558"/>
                        <a:pt x="345948" y="317034"/>
                        <a:pt x="341376" y="316272"/>
                      </a:cubicBezTo>
                      <a:cubicBezTo>
                        <a:pt x="336804" y="315415"/>
                        <a:pt x="331565" y="314176"/>
                        <a:pt x="326231" y="313605"/>
                      </a:cubicBezTo>
                      <a:cubicBezTo>
                        <a:pt x="320993" y="312843"/>
                        <a:pt x="315754" y="312748"/>
                        <a:pt x="311658" y="311890"/>
                      </a:cubicBezTo>
                      <a:cubicBezTo>
                        <a:pt x="307562" y="310938"/>
                        <a:pt x="304514" y="310081"/>
                        <a:pt x="303467" y="309128"/>
                      </a:cubicBezTo>
                      <a:cubicBezTo>
                        <a:pt x="295466" y="311414"/>
                        <a:pt x="288131" y="309985"/>
                        <a:pt x="279559" y="306556"/>
                      </a:cubicBezTo>
                      <a:cubicBezTo>
                        <a:pt x="281369" y="308366"/>
                        <a:pt x="280988" y="314653"/>
                        <a:pt x="273463" y="311509"/>
                      </a:cubicBezTo>
                      <a:cubicBezTo>
                        <a:pt x="280035" y="300270"/>
                        <a:pt x="261271" y="301984"/>
                        <a:pt x="258413" y="290745"/>
                      </a:cubicBezTo>
                      <a:cubicBezTo>
                        <a:pt x="261652" y="298555"/>
                        <a:pt x="236792" y="284077"/>
                        <a:pt x="242030" y="295412"/>
                      </a:cubicBezTo>
                      <a:cubicBezTo>
                        <a:pt x="236125" y="291888"/>
                        <a:pt x="243459" y="290840"/>
                        <a:pt x="239840" y="286078"/>
                      </a:cubicBezTo>
                      <a:cubicBezTo>
                        <a:pt x="223076" y="284649"/>
                        <a:pt x="208312" y="269218"/>
                        <a:pt x="188024" y="263503"/>
                      </a:cubicBezTo>
                      <a:cubicBezTo>
                        <a:pt x="187166" y="264932"/>
                        <a:pt x="189452" y="268552"/>
                        <a:pt x="184499" y="269314"/>
                      </a:cubicBezTo>
                      <a:lnTo>
                        <a:pt x="177070" y="257598"/>
                      </a:lnTo>
                      <a:cubicBezTo>
                        <a:pt x="172784" y="257026"/>
                        <a:pt x="170307" y="265599"/>
                        <a:pt x="164878" y="257788"/>
                      </a:cubicBezTo>
                      <a:cubicBezTo>
                        <a:pt x="165449" y="259408"/>
                        <a:pt x="166306" y="261979"/>
                        <a:pt x="163544" y="261598"/>
                      </a:cubicBezTo>
                      <a:cubicBezTo>
                        <a:pt x="158972" y="259122"/>
                        <a:pt x="154210" y="256931"/>
                        <a:pt x="149352" y="255026"/>
                      </a:cubicBezTo>
                      <a:cubicBezTo>
                        <a:pt x="144304" y="253502"/>
                        <a:pt x="139256" y="252169"/>
                        <a:pt x="134017" y="251026"/>
                      </a:cubicBezTo>
                      <a:cubicBezTo>
                        <a:pt x="123730" y="248263"/>
                        <a:pt x="112967" y="247978"/>
                        <a:pt x="102299" y="247120"/>
                      </a:cubicBezTo>
                      <a:cubicBezTo>
                        <a:pt x="80867" y="245787"/>
                        <a:pt x="59912" y="246168"/>
                        <a:pt x="37719" y="241405"/>
                      </a:cubicBezTo>
                      <a:cubicBezTo>
                        <a:pt x="43910" y="243977"/>
                        <a:pt x="40100" y="244739"/>
                        <a:pt x="35719" y="245311"/>
                      </a:cubicBezTo>
                      <a:cubicBezTo>
                        <a:pt x="38672" y="245787"/>
                        <a:pt x="36195" y="249406"/>
                        <a:pt x="37052" y="251597"/>
                      </a:cubicBezTo>
                      <a:lnTo>
                        <a:pt x="27908" y="249406"/>
                      </a:lnTo>
                      <a:lnTo>
                        <a:pt x="18764" y="248168"/>
                      </a:lnTo>
                      <a:cubicBezTo>
                        <a:pt x="16859" y="255026"/>
                        <a:pt x="381" y="252550"/>
                        <a:pt x="0" y="258836"/>
                      </a:cubicBezTo>
                      <a:lnTo>
                        <a:pt x="5143" y="256645"/>
                      </a:lnTo>
                      <a:cubicBezTo>
                        <a:pt x="-190" y="265123"/>
                        <a:pt x="18383" y="269980"/>
                        <a:pt x="19050" y="279124"/>
                      </a:cubicBezTo>
                      <a:cubicBezTo>
                        <a:pt x="22003" y="274362"/>
                        <a:pt x="27623" y="276172"/>
                        <a:pt x="33433" y="277600"/>
                      </a:cubicBezTo>
                      <a:cubicBezTo>
                        <a:pt x="39434" y="279601"/>
                        <a:pt x="45530" y="281029"/>
                        <a:pt x="51149" y="274648"/>
                      </a:cubicBezTo>
                      <a:cubicBezTo>
                        <a:pt x="54007" y="276172"/>
                        <a:pt x="49149" y="277791"/>
                        <a:pt x="50768" y="279791"/>
                      </a:cubicBezTo>
                      <a:cubicBezTo>
                        <a:pt x="53435" y="275600"/>
                        <a:pt x="57245" y="274267"/>
                        <a:pt x="64294" y="275410"/>
                      </a:cubicBezTo>
                      <a:lnTo>
                        <a:pt x="63532" y="276362"/>
                      </a:lnTo>
                      <a:cubicBezTo>
                        <a:pt x="73247" y="275981"/>
                        <a:pt x="80201" y="276743"/>
                        <a:pt x="87344" y="277981"/>
                      </a:cubicBezTo>
                      <a:cubicBezTo>
                        <a:pt x="94488" y="279029"/>
                        <a:pt x="101727" y="282268"/>
                        <a:pt x="112109" y="284554"/>
                      </a:cubicBezTo>
                      <a:lnTo>
                        <a:pt x="111157" y="279886"/>
                      </a:lnTo>
                      <a:cubicBezTo>
                        <a:pt x="115729" y="281029"/>
                        <a:pt x="116491" y="282458"/>
                        <a:pt x="118396" y="284077"/>
                      </a:cubicBezTo>
                      <a:cubicBezTo>
                        <a:pt x="121634" y="281410"/>
                        <a:pt x="118396" y="280267"/>
                        <a:pt x="115157" y="279791"/>
                      </a:cubicBezTo>
                      <a:cubicBezTo>
                        <a:pt x="111919" y="279220"/>
                        <a:pt x="108490" y="278553"/>
                        <a:pt x="111538" y="275124"/>
                      </a:cubicBezTo>
                      <a:cubicBezTo>
                        <a:pt x="112776" y="277696"/>
                        <a:pt x="115443" y="278934"/>
                        <a:pt x="118682" y="280172"/>
                      </a:cubicBezTo>
                      <a:cubicBezTo>
                        <a:pt x="121920" y="281506"/>
                        <a:pt x="125921" y="282458"/>
                        <a:pt x="129826" y="283411"/>
                      </a:cubicBezTo>
                      <a:cubicBezTo>
                        <a:pt x="133731" y="284363"/>
                        <a:pt x="137541" y="285411"/>
                        <a:pt x="140494" y="286840"/>
                      </a:cubicBezTo>
                      <a:cubicBezTo>
                        <a:pt x="143351" y="288459"/>
                        <a:pt x="145352" y="290650"/>
                        <a:pt x="145637" y="293412"/>
                      </a:cubicBezTo>
                      <a:cubicBezTo>
                        <a:pt x="152495" y="295603"/>
                        <a:pt x="145066" y="287792"/>
                        <a:pt x="152019" y="289983"/>
                      </a:cubicBezTo>
                      <a:lnTo>
                        <a:pt x="152972" y="293221"/>
                      </a:lnTo>
                      <a:lnTo>
                        <a:pt x="155829" y="290269"/>
                      </a:lnTo>
                      <a:cubicBezTo>
                        <a:pt x="160211" y="292269"/>
                        <a:pt x="161354" y="296365"/>
                        <a:pt x="160782" y="298651"/>
                      </a:cubicBezTo>
                      <a:cubicBezTo>
                        <a:pt x="159734" y="298079"/>
                        <a:pt x="157448" y="298270"/>
                        <a:pt x="156210" y="298174"/>
                      </a:cubicBezTo>
                      <a:cubicBezTo>
                        <a:pt x="160877" y="302842"/>
                        <a:pt x="173069" y="303127"/>
                        <a:pt x="174689" y="304747"/>
                      </a:cubicBezTo>
                      <a:lnTo>
                        <a:pt x="168688" y="300651"/>
                      </a:lnTo>
                      <a:cubicBezTo>
                        <a:pt x="188309" y="304842"/>
                        <a:pt x="210503" y="318653"/>
                        <a:pt x="231648" y="321034"/>
                      </a:cubicBezTo>
                      <a:lnTo>
                        <a:pt x="230981" y="318463"/>
                      </a:lnTo>
                      <a:cubicBezTo>
                        <a:pt x="247174" y="320368"/>
                        <a:pt x="241935" y="325321"/>
                        <a:pt x="259080" y="329512"/>
                      </a:cubicBezTo>
                      <a:lnTo>
                        <a:pt x="258318" y="329797"/>
                      </a:lnTo>
                      <a:cubicBezTo>
                        <a:pt x="262414" y="328845"/>
                        <a:pt x="267176" y="329226"/>
                        <a:pt x="271748" y="330940"/>
                      </a:cubicBezTo>
                      <a:cubicBezTo>
                        <a:pt x="266700" y="331988"/>
                        <a:pt x="278416" y="338084"/>
                        <a:pt x="272034" y="339037"/>
                      </a:cubicBezTo>
                      <a:cubicBezTo>
                        <a:pt x="280988" y="339703"/>
                        <a:pt x="283464" y="339227"/>
                        <a:pt x="285179" y="338370"/>
                      </a:cubicBezTo>
                      <a:cubicBezTo>
                        <a:pt x="286893" y="337417"/>
                        <a:pt x="288036" y="335893"/>
                        <a:pt x="294513" y="333322"/>
                      </a:cubicBezTo>
                      <a:lnTo>
                        <a:pt x="296323" y="337322"/>
                      </a:lnTo>
                      <a:cubicBezTo>
                        <a:pt x="300800" y="335036"/>
                        <a:pt x="301466" y="333512"/>
                        <a:pt x="310134" y="334369"/>
                      </a:cubicBezTo>
                      <a:cubicBezTo>
                        <a:pt x="302514" y="335989"/>
                        <a:pt x="314801" y="340751"/>
                        <a:pt x="306038" y="343132"/>
                      </a:cubicBezTo>
                      <a:cubicBezTo>
                        <a:pt x="314706" y="348466"/>
                        <a:pt x="322231" y="347133"/>
                        <a:pt x="328041" y="346371"/>
                      </a:cubicBezTo>
                      <a:cubicBezTo>
                        <a:pt x="333947" y="345609"/>
                        <a:pt x="338328" y="345037"/>
                        <a:pt x="342424" y="350562"/>
                      </a:cubicBezTo>
                      <a:cubicBezTo>
                        <a:pt x="346996" y="345704"/>
                        <a:pt x="342900" y="344371"/>
                        <a:pt x="338423" y="343894"/>
                      </a:cubicBezTo>
                      <a:cubicBezTo>
                        <a:pt x="333947" y="343228"/>
                        <a:pt x="328994" y="343037"/>
                        <a:pt x="331470" y="342370"/>
                      </a:cubicBezTo>
                      <a:cubicBezTo>
                        <a:pt x="327850" y="338656"/>
                        <a:pt x="338995" y="336179"/>
                        <a:pt x="344615" y="336751"/>
                      </a:cubicBezTo>
                      <a:cubicBezTo>
                        <a:pt x="350330" y="336941"/>
                        <a:pt x="354330" y="349514"/>
                        <a:pt x="369761" y="349133"/>
                      </a:cubicBezTo>
                      <a:cubicBezTo>
                        <a:pt x="368237" y="349228"/>
                        <a:pt x="368141" y="349895"/>
                        <a:pt x="366617" y="349895"/>
                      </a:cubicBezTo>
                      <a:cubicBezTo>
                        <a:pt x="372523" y="352276"/>
                        <a:pt x="377476" y="345514"/>
                        <a:pt x="384715" y="348943"/>
                      </a:cubicBezTo>
                      <a:cubicBezTo>
                        <a:pt x="387953" y="342656"/>
                        <a:pt x="393764" y="348276"/>
                        <a:pt x="393954" y="340751"/>
                      </a:cubicBezTo>
                      <a:lnTo>
                        <a:pt x="380524" y="343894"/>
                      </a:lnTo>
                      <a:cubicBezTo>
                        <a:pt x="384334" y="342466"/>
                        <a:pt x="387763" y="339418"/>
                        <a:pt x="391859" y="337036"/>
                      </a:cubicBezTo>
                      <a:cubicBezTo>
                        <a:pt x="395954" y="334560"/>
                        <a:pt x="400622" y="333322"/>
                        <a:pt x="407099" y="333893"/>
                      </a:cubicBezTo>
                      <a:cubicBezTo>
                        <a:pt x="406432" y="335512"/>
                        <a:pt x="403098" y="338465"/>
                        <a:pt x="400717" y="339799"/>
                      </a:cubicBezTo>
                      <a:cubicBezTo>
                        <a:pt x="404813" y="341513"/>
                        <a:pt x="407480" y="336941"/>
                        <a:pt x="411671" y="338465"/>
                      </a:cubicBezTo>
                      <a:cubicBezTo>
                        <a:pt x="411861" y="342275"/>
                        <a:pt x="407861" y="343609"/>
                        <a:pt x="402908" y="344752"/>
                      </a:cubicBezTo>
                      <a:cubicBezTo>
                        <a:pt x="397859" y="345514"/>
                        <a:pt x="391859" y="346085"/>
                        <a:pt x="387953" y="349419"/>
                      </a:cubicBezTo>
                      <a:cubicBezTo>
                        <a:pt x="392525" y="352181"/>
                        <a:pt x="403193" y="342275"/>
                        <a:pt x="400145" y="350848"/>
                      </a:cubicBezTo>
                      <a:cubicBezTo>
                        <a:pt x="404622" y="340084"/>
                        <a:pt x="415100" y="349228"/>
                        <a:pt x="423577" y="339513"/>
                      </a:cubicBezTo>
                      <a:lnTo>
                        <a:pt x="423863" y="344085"/>
                      </a:lnTo>
                      <a:cubicBezTo>
                        <a:pt x="425291" y="343037"/>
                        <a:pt x="428149" y="340275"/>
                        <a:pt x="431006" y="339703"/>
                      </a:cubicBezTo>
                      <a:lnTo>
                        <a:pt x="427006" y="346561"/>
                      </a:lnTo>
                      <a:cubicBezTo>
                        <a:pt x="433959" y="339894"/>
                        <a:pt x="443960" y="347704"/>
                        <a:pt x="450914" y="342275"/>
                      </a:cubicBezTo>
                      <a:cubicBezTo>
                        <a:pt x="434816" y="347419"/>
                        <a:pt x="445865" y="338370"/>
                        <a:pt x="438245" y="336846"/>
                      </a:cubicBezTo>
                      <a:cubicBezTo>
                        <a:pt x="456057" y="325321"/>
                        <a:pt x="452723" y="344847"/>
                        <a:pt x="474440" y="335608"/>
                      </a:cubicBezTo>
                      <a:cubicBezTo>
                        <a:pt x="471583" y="337227"/>
                        <a:pt x="462248" y="336655"/>
                        <a:pt x="466344" y="333226"/>
                      </a:cubicBezTo>
                      <a:cubicBezTo>
                        <a:pt x="470821" y="332750"/>
                        <a:pt x="476917" y="332655"/>
                        <a:pt x="480441" y="333988"/>
                      </a:cubicBezTo>
                      <a:cubicBezTo>
                        <a:pt x="494443" y="326845"/>
                        <a:pt x="476536" y="330655"/>
                        <a:pt x="481679" y="325416"/>
                      </a:cubicBezTo>
                      <a:cubicBezTo>
                        <a:pt x="488537" y="328464"/>
                        <a:pt x="487775" y="320272"/>
                        <a:pt x="493109" y="315986"/>
                      </a:cubicBezTo>
                      <a:lnTo>
                        <a:pt x="495014" y="320177"/>
                      </a:lnTo>
                      <a:cubicBezTo>
                        <a:pt x="512255" y="315510"/>
                        <a:pt x="495300" y="309985"/>
                        <a:pt x="510731" y="306175"/>
                      </a:cubicBezTo>
                      <a:cubicBezTo>
                        <a:pt x="509873" y="309223"/>
                        <a:pt x="508921" y="312176"/>
                        <a:pt x="507778" y="314938"/>
                      </a:cubicBezTo>
                      <a:cubicBezTo>
                        <a:pt x="510064" y="313414"/>
                        <a:pt x="512159" y="311414"/>
                        <a:pt x="514255" y="309604"/>
                      </a:cubicBezTo>
                      <a:lnTo>
                        <a:pt x="515207" y="315129"/>
                      </a:lnTo>
                      <a:cubicBezTo>
                        <a:pt x="521303" y="307128"/>
                        <a:pt x="524066" y="306652"/>
                        <a:pt x="532543" y="303318"/>
                      </a:cubicBezTo>
                      <a:cubicBezTo>
                        <a:pt x="529019" y="301603"/>
                        <a:pt x="529209" y="295793"/>
                        <a:pt x="535496" y="291507"/>
                      </a:cubicBezTo>
                      <a:cubicBezTo>
                        <a:pt x="541211" y="290650"/>
                        <a:pt x="535496" y="296936"/>
                        <a:pt x="544068" y="289792"/>
                      </a:cubicBezTo>
                      <a:cubicBezTo>
                        <a:pt x="543782" y="293602"/>
                        <a:pt x="543592" y="298365"/>
                        <a:pt x="537210" y="297603"/>
                      </a:cubicBezTo>
                      <a:cubicBezTo>
                        <a:pt x="537591" y="299127"/>
                        <a:pt x="536639" y="301222"/>
                        <a:pt x="537020" y="302746"/>
                      </a:cubicBezTo>
                      <a:cubicBezTo>
                        <a:pt x="543878" y="302556"/>
                        <a:pt x="549402" y="294745"/>
                        <a:pt x="552736" y="292364"/>
                      </a:cubicBezTo>
                      <a:cubicBezTo>
                        <a:pt x="551402" y="293126"/>
                        <a:pt x="549688" y="294079"/>
                        <a:pt x="548545" y="294174"/>
                      </a:cubicBezTo>
                      <a:lnTo>
                        <a:pt x="557594" y="279410"/>
                      </a:lnTo>
                      <a:cubicBezTo>
                        <a:pt x="560737" y="279220"/>
                        <a:pt x="559975" y="281506"/>
                        <a:pt x="559213" y="283792"/>
                      </a:cubicBezTo>
                      <a:cubicBezTo>
                        <a:pt x="561594" y="281506"/>
                        <a:pt x="561975" y="278458"/>
                        <a:pt x="565214" y="274838"/>
                      </a:cubicBezTo>
                      <a:cubicBezTo>
                        <a:pt x="566642" y="278458"/>
                        <a:pt x="569595" y="281315"/>
                        <a:pt x="565309" y="287125"/>
                      </a:cubicBezTo>
                      <a:cubicBezTo>
                        <a:pt x="568547" y="282839"/>
                        <a:pt x="571310" y="278077"/>
                        <a:pt x="574262" y="273600"/>
                      </a:cubicBezTo>
                      <a:cubicBezTo>
                        <a:pt x="576072" y="274076"/>
                        <a:pt x="583216" y="271504"/>
                        <a:pt x="582644" y="273790"/>
                      </a:cubicBezTo>
                      <a:cubicBezTo>
                        <a:pt x="591026" y="269599"/>
                        <a:pt x="592265" y="253693"/>
                        <a:pt x="601980" y="247501"/>
                      </a:cubicBezTo>
                      <a:cubicBezTo>
                        <a:pt x="601790" y="246549"/>
                        <a:pt x="602075" y="245311"/>
                        <a:pt x="603313" y="243215"/>
                      </a:cubicBezTo>
                      <a:cubicBezTo>
                        <a:pt x="610362" y="235881"/>
                        <a:pt x="620078" y="231595"/>
                        <a:pt x="623316" y="219117"/>
                      </a:cubicBezTo>
                      <a:lnTo>
                        <a:pt x="632746" y="217879"/>
                      </a:lnTo>
                      <a:cubicBezTo>
                        <a:pt x="637223" y="209592"/>
                        <a:pt x="620554" y="219879"/>
                        <a:pt x="627983" y="206163"/>
                      </a:cubicBezTo>
                      <a:cubicBezTo>
                        <a:pt x="632936" y="196257"/>
                        <a:pt x="635032" y="206449"/>
                        <a:pt x="638747" y="204544"/>
                      </a:cubicBezTo>
                      <a:cubicBezTo>
                        <a:pt x="639318" y="198352"/>
                        <a:pt x="639509" y="186732"/>
                        <a:pt x="649700" y="182541"/>
                      </a:cubicBezTo>
                      <a:cubicBezTo>
                        <a:pt x="648653" y="185779"/>
                        <a:pt x="646367" y="187208"/>
                        <a:pt x="644938" y="189875"/>
                      </a:cubicBezTo>
                      <a:close/>
                      <a:moveTo>
                        <a:pt x="717423" y="115199"/>
                      </a:moveTo>
                      <a:cubicBezTo>
                        <a:pt x="716090" y="116914"/>
                        <a:pt x="714851" y="121962"/>
                        <a:pt x="712089" y="120533"/>
                      </a:cubicBezTo>
                      <a:cubicBezTo>
                        <a:pt x="710946" y="114913"/>
                        <a:pt x="713708" y="115675"/>
                        <a:pt x="717423" y="115199"/>
                      </a:cubicBezTo>
                      <a:close/>
                      <a:moveTo>
                        <a:pt x="867918" y="58049"/>
                      </a:moveTo>
                      <a:cubicBezTo>
                        <a:pt x="866394" y="59573"/>
                        <a:pt x="864013" y="58621"/>
                        <a:pt x="861155" y="57287"/>
                      </a:cubicBezTo>
                      <a:cubicBezTo>
                        <a:pt x="863156" y="56620"/>
                        <a:pt x="865346" y="56906"/>
                        <a:pt x="867918" y="58049"/>
                      </a:cubicBezTo>
                      <a:close/>
                      <a:moveTo>
                        <a:pt x="1311688" y="50143"/>
                      </a:moveTo>
                      <a:cubicBezTo>
                        <a:pt x="1311688" y="50143"/>
                        <a:pt x="1311688" y="50334"/>
                        <a:pt x="1311688" y="50429"/>
                      </a:cubicBezTo>
                      <a:cubicBezTo>
                        <a:pt x="1306925" y="51191"/>
                        <a:pt x="1308640" y="51001"/>
                        <a:pt x="1311688" y="50143"/>
                      </a:cubicBezTo>
                      <a:close/>
                      <a:moveTo>
                        <a:pt x="1320356" y="46524"/>
                      </a:moveTo>
                      <a:cubicBezTo>
                        <a:pt x="1320737" y="45476"/>
                        <a:pt x="1320356" y="45000"/>
                        <a:pt x="1319593" y="44714"/>
                      </a:cubicBezTo>
                      <a:cubicBezTo>
                        <a:pt x="1319784" y="46048"/>
                        <a:pt x="1318165" y="47381"/>
                        <a:pt x="1316069" y="48524"/>
                      </a:cubicBezTo>
                      <a:cubicBezTo>
                        <a:pt x="1317308" y="49096"/>
                        <a:pt x="1318736" y="49096"/>
                        <a:pt x="1320356" y="46619"/>
                      </a:cubicBezTo>
                      <a:close/>
                      <a:moveTo>
                        <a:pt x="366141" y="312938"/>
                      </a:moveTo>
                      <a:cubicBezTo>
                        <a:pt x="366808" y="313414"/>
                        <a:pt x="367379" y="313700"/>
                        <a:pt x="368046" y="313986"/>
                      </a:cubicBezTo>
                      <a:cubicBezTo>
                        <a:pt x="363950" y="315510"/>
                        <a:pt x="365093" y="314176"/>
                        <a:pt x="366141" y="31293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2" name="Forma Livre: Forma 1031">
                  <a:extLst>
                    <a:ext uri="{FF2B5EF4-FFF2-40B4-BE49-F238E27FC236}">
                      <a16:creationId xmlns:a16="http://schemas.microsoft.com/office/drawing/2014/main" id="{2D3333CA-17C6-1992-B408-75180D53A3E7}"/>
                    </a:ext>
                  </a:extLst>
                </p:cNvPr>
                <p:cNvSpPr/>
                <p:nvPr/>
              </p:nvSpPr>
              <p:spPr>
                <a:xfrm>
                  <a:off x="3277102" y="2998568"/>
                  <a:ext cx="1593" cy="2381"/>
                </a:xfrm>
                <a:custGeom>
                  <a:avLst/>
                  <a:gdLst>
                    <a:gd name="connsiteX0" fmla="*/ 1593 w 1593"/>
                    <a:gd name="connsiteY0" fmla="*/ 2381 h 2381"/>
                    <a:gd name="connsiteX1" fmla="*/ 450 w 1593"/>
                    <a:gd name="connsiteY1" fmla="*/ 0 h 2381"/>
                    <a:gd name="connsiteX2" fmla="*/ 1593 w 1593"/>
                    <a:gd name="connsiteY2" fmla="*/ 2381 h 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93" h="2381">
                      <a:moveTo>
                        <a:pt x="1593" y="2381"/>
                      </a:moveTo>
                      <a:cubicBezTo>
                        <a:pt x="927" y="1715"/>
                        <a:pt x="736" y="857"/>
                        <a:pt x="450" y="0"/>
                      </a:cubicBezTo>
                      <a:cubicBezTo>
                        <a:pt x="-312" y="857"/>
                        <a:pt x="-216" y="1715"/>
                        <a:pt x="1593" y="2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3" name="Forma Livre: Forma 1032">
                  <a:extLst>
                    <a:ext uri="{FF2B5EF4-FFF2-40B4-BE49-F238E27FC236}">
                      <a16:creationId xmlns:a16="http://schemas.microsoft.com/office/drawing/2014/main" id="{06C9F3D0-3C1C-D063-5A99-E9132AE48724}"/>
                    </a:ext>
                  </a:extLst>
                </p:cNvPr>
                <p:cNvSpPr/>
                <p:nvPr/>
              </p:nvSpPr>
              <p:spPr>
                <a:xfrm>
                  <a:off x="3030664" y="3183258"/>
                  <a:ext cx="381" cy="1047"/>
                </a:xfrm>
                <a:custGeom>
                  <a:avLst/>
                  <a:gdLst>
                    <a:gd name="connsiteX0" fmla="*/ 286 w 381"/>
                    <a:gd name="connsiteY0" fmla="*/ 0 h 1047"/>
                    <a:gd name="connsiteX1" fmla="*/ 0 w 381"/>
                    <a:gd name="connsiteY1" fmla="*/ 191 h 1047"/>
                    <a:gd name="connsiteX2" fmla="*/ 381 w 381"/>
                    <a:gd name="connsiteY2" fmla="*/ 1048 h 1047"/>
                    <a:gd name="connsiteX3" fmla="*/ 381 w 381"/>
                    <a:gd name="connsiteY3" fmla="*/ 0 h 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" h="1047">
                      <a:moveTo>
                        <a:pt x="286" y="0"/>
                      </a:moveTo>
                      <a:lnTo>
                        <a:pt x="0" y="191"/>
                      </a:lnTo>
                      <a:cubicBezTo>
                        <a:pt x="0" y="191"/>
                        <a:pt x="190" y="762"/>
                        <a:pt x="381" y="1048"/>
                      </a:cubicBezTo>
                      <a:lnTo>
                        <a:pt x="381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4" name="Forma Livre: Forma 1033">
                  <a:extLst>
                    <a:ext uri="{FF2B5EF4-FFF2-40B4-BE49-F238E27FC236}">
                      <a16:creationId xmlns:a16="http://schemas.microsoft.com/office/drawing/2014/main" id="{8C74B41D-02D8-251C-EE7E-18E9B496F589}"/>
                    </a:ext>
                  </a:extLst>
                </p:cNvPr>
                <p:cNvSpPr/>
                <p:nvPr/>
              </p:nvSpPr>
              <p:spPr>
                <a:xfrm>
                  <a:off x="3613118" y="3067720"/>
                  <a:ext cx="4476" cy="1912"/>
                </a:xfrm>
                <a:custGeom>
                  <a:avLst/>
                  <a:gdLst>
                    <a:gd name="connsiteX0" fmla="*/ 4477 w 4476"/>
                    <a:gd name="connsiteY0" fmla="*/ 1905 h 1912"/>
                    <a:gd name="connsiteX1" fmla="*/ 0 w 4476"/>
                    <a:gd name="connsiteY1" fmla="*/ 0 h 1912"/>
                    <a:gd name="connsiteX2" fmla="*/ 4477 w 4476"/>
                    <a:gd name="connsiteY2" fmla="*/ 1905 h 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76" h="1912">
                      <a:moveTo>
                        <a:pt x="4477" y="1905"/>
                      </a:moveTo>
                      <a:cubicBezTo>
                        <a:pt x="2191" y="1429"/>
                        <a:pt x="857" y="762"/>
                        <a:pt x="0" y="0"/>
                      </a:cubicBezTo>
                      <a:cubicBezTo>
                        <a:pt x="0" y="1143"/>
                        <a:pt x="1048" y="2000"/>
                        <a:pt x="4477" y="190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5" name="Forma Livre: Forma 1034">
                  <a:extLst>
                    <a:ext uri="{FF2B5EF4-FFF2-40B4-BE49-F238E27FC236}">
                      <a16:creationId xmlns:a16="http://schemas.microsoft.com/office/drawing/2014/main" id="{82249F42-5E47-AD43-0D83-CFCC36527B84}"/>
                    </a:ext>
                  </a:extLst>
                </p:cNvPr>
                <p:cNvSpPr/>
                <p:nvPr/>
              </p:nvSpPr>
              <p:spPr>
                <a:xfrm>
                  <a:off x="3777805" y="2943800"/>
                  <a:ext cx="4762" cy="5238"/>
                </a:xfrm>
                <a:custGeom>
                  <a:avLst/>
                  <a:gdLst>
                    <a:gd name="connsiteX0" fmla="*/ 3143 w 4762"/>
                    <a:gd name="connsiteY0" fmla="*/ 0 h 5238"/>
                    <a:gd name="connsiteX1" fmla="*/ 0 w 4762"/>
                    <a:gd name="connsiteY1" fmla="*/ 5239 h 5238"/>
                    <a:gd name="connsiteX2" fmla="*/ 4763 w 4762"/>
                    <a:gd name="connsiteY2" fmla="*/ 2286 h 5238"/>
                    <a:gd name="connsiteX3" fmla="*/ 3239 w 4762"/>
                    <a:gd name="connsiteY3" fmla="*/ 0 h 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2" h="5238">
                      <a:moveTo>
                        <a:pt x="3143" y="0"/>
                      </a:moveTo>
                      <a:lnTo>
                        <a:pt x="0" y="5239"/>
                      </a:lnTo>
                      <a:cubicBezTo>
                        <a:pt x="1810" y="2953"/>
                        <a:pt x="3239" y="2858"/>
                        <a:pt x="4763" y="2286"/>
                      </a:cubicBezTo>
                      <a:cubicBezTo>
                        <a:pt x="3905" y="1619"/>
                        <a:pt x="2000" y="1429"/>
                        <a:pt x="3239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6" name="Forma Livre: Forma 1035">
                  <a:extLst>
                    <a:ext uri="{FF2B5EF4-FFF2-40B4-BE49-F238E27FC236}">
                      <a16:creationId xmlns:a16="http://schemas.microsoft.com/office/drawing/2014/main" id="{48004C97-8FC9-0C9A-B024-DA87EA239343}"/>
                    </a:ext>
                  </a:extLst>
                </p:cNvPr>
                <p:cNvSpPr/>
                <p:nvPr/>
              </p:nvSpPr>
              <p:spPr>
                <a:xfrm>
                  <a:off x="3835418" y="2916749"/>
                  <a:ext cx="3632" cy="4837"/>
                </a:xfrm>
                <a:custGeom>
                  <a:avLst/>
                  <a:gdLst>
                    <a:gd name="connsiteX0" fmla="*/ 2299 w 3632"/>
                    <a:gd name="connsiteY0" fmla="*/ 3810 h 4837"/>
                    <a:gd name="connsiteX1" fmla="*/ 3633 w 3632"/>
                    <a:gd name="connsiteY1" fmla="*/ 1143 h 4837"/>
                    <a:gd name="connsiteX2" fmla="*/ 1823 w 3632"/>
                    <a:gd name="connsiteY2" fmla="*/ 0 h 4837"/>
                    <a:gd name="connsiteX3" fmla="*/ 2394 w 3632"/>
                    <a:gd name="connsiteY3" fmla="*/ 3810 h 4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32" h="4837">
                      <a:moveTo>
                        <a:pt x="2299" y="3810"/>
                      </a:moveTo>
                      <a:cubicBezTo>
                        <a:pt x="2394" y="2762"/>
                        <a:pt x="3442" y="2191"/>
                        <a:pt x="3633" y="1143"/>
                      </a:cubicBezTo>
                      <a:lnTo>
                        <a:pt x="1823" y="0"/>
                      </a:lnTo>
                      <a:cubicBezTo>
                        <a:pt x="-558" y="3239"/>
                        <a:pt x="-844" y="6572"/>
                        <a:pt x="2394" y="381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7" name="Forma Livre: Forma 1036">
                  <a:extLst>
                    <a:ext uri="{FF2B5EF4-FFF2-40B4-BE49-F238E27FC236}">
                      <a16:creationId xmlns:a16="http://schemas.microsoft.com/office/drawing/2014/main" id="{C8849F49-108C-212F-C548-48EE5F5DB369}"/>
                    </a:ext>
                  </a:extLst>
                </p:cNvPr>
                <p:cNvSpPr/>
                <p:nvPr/>
              </p:nvSpPr>
              <p:spPr>
                <a:xfrm>
                  <a:off x="3795903" y="2943665"/>
                  <a:ext cx="7334" cy="7207"/>
                </a:xfrm>
                <a:custGeom>
                  <a:avLst/>
                  <a:gdLst>
                    <a:gd name="connsiteX0" fmla="*/ 0 w 7334"/>
                    <a:gd name="connsiteY0" fmla="*/ 6517 h 7207"/>
                    <a:gd name="connsiteX1" fmla="*/ 7334 w 7334"/>
                    <a:gd name="connsiteY1" fmla="*/ 1278 h 7207"/>
                    <a:gd name="connsiteX2" fmla="*/ 6763 w 7334"/>
                    <a:gd name="connsiteY2" fmla="*/ 1850 h 7207"/>
                    <a:gd name="connsiteX3" fmla="*/ 0 w 7334"/>
                    <a:gd name="connsiteY3" fmla="*/ 6517 h 7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34" h="7207">
                      <a:moveTo>
                        <a:pt x="0" y="6517"/>
                      </a:moveTo>
                      <a:cubicBezTo>
                        <a:pt x="3143" y="8803"/>
                        <a:pt x="4858" y="4993"/>
                        <a:pt x="7334" y="1278"/>
                      </a:cubicBezTo>
                      <a:cubicBezTo>
                        <a:pt x="7144" y="1469"/>
                        <a:pt x="7048" y="1659"/>
                        <a:pt x="6763" y="1850"/>
                      </a:cubicBezTo>
                      <a:cubicBezTo>
                        <a:pt x="3619" y="-2627"/>
                        <a:pt x="1810" y="1850"/>
                        <a:pt x="0" y="65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8" name="Forma Livre: Forma 1037">
                  <a:extLst>
                    <a:ext uri="{FF2B5EF4-FFF2-40B4-BE49-F238E27FC236}">
                      <a16:creationId xmlns:a16="http://schemas.microsoft.com/office/drawing/2014/main" id="{414CD3BA-379B-E291-7940-72F47090AE8D}"/>
                    </a:ext>
                  </a:extLst>
                </p:cNvPr>
                <p:cNvSpPr/>
                <p:nvPr/>
              </p:nvSpPr>
              <p:spPr>
                <a:xfrm>
                  <a:off x="3803904" y="2940368"/>
                  <a:ext cx="2571" cy="3717"/>
                </a:xfrm>
                <a:custGeom>
                  <a:avLst/>
                  <a:gdLst>
                    <a:gd name="connsiteX0" fmla="*/ 0 w 2571"/>
                    <a:gd name="connsiteY0" fmla="*/ 3718 h 3717"/>
                    <a:gd name="connsiteX1" fmla="*/ 2572 w 2571"/>
                    <a:gd name="connsiteY1" fmla="*/ 575 h 3717"/>
                    <a:gd name="connsiteX2" fmla="*/ 0 w 2571"/>
                    <a:gd name="connsiteY2" fmla="*/ 3718 h 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71" h="3717">
                      <a:moveTo>
                        <a:pt x="0" y="3718"/>
                      </a:moveTo>
                      <a:cubicBezTo>
                        <a:pt x="762" y="2670"/>
                        <a:pt x="1619" y="1527"/>
                        <a:pt x="2572" y="575"/>
                      </a:cubicBezTo>
                      <a:cubicBezTo>
                        <a:pt x="1238" y="-1235"/>
                        <a:pt x="1238" y="1622"/>
                        <a:pt x="0" y="3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39" name="Forma Livre: Forma 1038">
                  <a:extLst>
                    <a:ext uri="{FF2B5EF4-FFF2-40B4-BE49-F238E27FC236}">
                      <a16:creationId xmlns:a16="http://schemas.microsoft.com/office/drawing/2014/main" id="{7122B87D-CA3F-24A4-F87B-793F145817DE}"/>
                    </a:ext>
                  </a:extLst>
                </p:cNvPr>
                <p:cNvSpPr/>
                <p:nvPr/>
              </p:nvSpPr>
              <p:spPr>
                <a:xfrm>
                  <a:off x="3753693" y="2967601"/>
                  <a:ext cx="4083" cy="7273"/>
                </a:xfrm>
                <a:custGeom>
                  <a:avLst/>
                  <a:gdLst>
                    <a:gd name="connsiteX0" fmla="*/ 3443 w 4083"/>
                    <a:gd name="connsiteY0" fmla="*/ 4964 h 7273"/>
                    <a:gd name="connsiteX1" fmla="*/ 3252 w 4083"/>
                    <a:gd name="connsiteY1" fmla="*/ 964 h 7273"/>
                    <a:gd name="connsiteX2" fmla="*/ 3443 w 4083"/>
                    <a:gd name="connsiteY2" fmla="*/ 4964 h 7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3" h="7273">
                      <a:moveTo>
                        <a:pt x="3443" y="4964"/>
                      </a:moveTo>
                      <a:cubicBezTo>
                        <a:pt x="5633" y="4583"/>
                        <a:pt x="1347" y="392"/>
                        <a:pt x="3252" y="964"/>
                      </a:cubicBezTo>
                      <a:cubicBezTo>
                        <a:pt x="2014" y="-4180"/>
                        <a:pt x="-3511" y="13346"/>
                        <a:pt x="3443" y="49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0" name="Forma Livre: Forma 1039">
                  <a:extLst>
                    <a:ext uri="{FF2B5EF4-FFF2-40B4-BE49-F238E27FC236}">
                      <a16:creationId xmlns:a16="http://schemas.microsoft.com/office/drawing/2014/main" id="{979A00B5-83C4-06E7-2C86-A9C38312A8FE}"/>
                    </a:ext>
                  </a:extLst>
                </p:cNvPr>
                <p:cNvSpPr/>
                <p:nvPr/>
              </p:nvSpPr>
              <p:spPr>
                <a:xfrm>
                  <a:off x="3803141" y="2954087"/>
                  <a:ext cx="4667" cy="4476"/>
                </a:xfrm>
                <a:custGeom>
                  <a:avLst/>
                  <a:gdLst>
                    <a:gd name="connsiteX0" fmla="*/ 4667 w 4667"/>
                    <a:gd name="connsiteY0" fmla="*/ 2000 h 4476"/>
                    <a:gd name="connsiteX1" fmla="*/ 0 w 4667"/>
                    <a:gd name="connsiteY1" fmla="*/ 0 h 4476"/>
                    <a:gd name="connsiteX2" fmla="*/ 1143 w 4667"/>
                    <a:gd name="connsiteY2" fmla="*/ 4477 h 4476"/>
                    <a:gd name="connsiteX3" fmla="*/ 4667 w 4667"/>
                    <a:gd name="connsiteY3" fmla="*/ 2000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67" h="4476">
                      <a:moveTo>
                        <a:pt x="4667" y="2000"/>
                      </a:moveTo>
                      <a:lnTo>
                        <a:pt x="0" y="0"/>
                      </a:lnTo>
                      <a:lnTo>
                        <a:pt x="1143" y="4477"/>
                      </a:lnTo>
                      <a:lnTo>
                        <a:pt x="4667" y="20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1" name="Forma Livre: Forma 1040">
                  <a:extLst>
                    <a:ext uri="{FF2B5EF4-FFF2-40B4-BE49-F238E27FC236}">
                      <a16:creationId xmlns:a16="http://schemas.microsoft.com/office/drawing/2014/main" id="{24256E6B-DE13-A174-A360-AC47782626C3}"/>
                    </a:ext>
                  </a:extLst>
                </p:cNvPr>
                <p:cNvSpPr/>
                <p:nvPr/>
              </p:nvSpPr>
              <p:spPr>
                <a:xfrm>
                  <a:off x="3779927" y="2972279"/>
                  <a:ext cx="6640" cy="6381"/>
                </a:xfrm>
                <a:custGeom>
                  <a:avLst/>
                  <a:gdLst>
                    <a:gd name="connsiteX0" fmla="*/ 164 w 6640"/>
                    <a:gd name="connsiteY0" fmla="*/ 6287 h 6381"/>
                    <a:gd name="connsiteX1" fmla="*/ 6355 w 6640"/>
                    <a:gd name="connsiteY1" fmla="*/ 2477 h 6381"/>
                    <a:gd name="connsiteX2" fmla="*/ 6641 w 6640"/>
                    <a:gd name="connsiteY2" fmla="*/ 0 h 6381"/>
                    <a:gd name="connsiteX3" fmla="*/ 164 w 6640"/>
                    <a:gd name="connsiteY3" fmla="*/ 6382 h 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40" h="6381">
                      <a:moveTo>
                        <a:pt x="164" y="6287"/>
                      </a:moveTo>
                      <a:lnTo>
                        <a:pt x="6355" y="2477"/>
                      </a:lnTo>
                      <a:cubicBezTo>
                        <a:pt x="5688" y="2000"/>
                        <a:pt x="6069" y="1048"/>
                        <a:pt x="6641" y="0"/>
                      </a:cubicBezTo>
                      <a:cubicBezTo>
                        <a:pt x="3307" y="2858"/>
                        <a:pt x="-884" y="5429"/>
                        <a:pt x="164" y="63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2" name="Forma Livre: Forma 1041">
                  <a:extLst>
                    <a:ext uri="{FF2B5EF4-FFF2-40B4-BE49-F238E27FC236}">
                      <a16:creationId xmlns:a16="http://schemas.microsoft.com/office/drawing/2014/main" id="{7FC9D9C0-CD12-B937-A690-BE215B441E2A}"/>
                    </a:ext>
                  </a:extLst>
                </p:cNvPr>
                <p:cNvSpPr/>
                <p:nvPr/>
              </p:nvSpPr>
              <p:spPr>
                <a:xfrm>
                  <a:off x="3786568" y="2967803"/>
                  <a:ext cx="3714" cy="4476"/>
                </a:xfrm>
                <a:custGeom>
                  <a:avLst/>
                  <a:gdLst>
                    <a:gd name="connsiteX0" fmla="*/ 0 w 3714"/>
                    <a:gd name="connsiteY0" fmla="*/ 4477 h 4476"/>
                    <a:gd name="connsiteX1" fmla="*/ 3715 w 3714"/>
                    <a:gd name="connsiteY1" fmla="*/ 0 h 4476"/>
                    <a:gd name="connsiteX2" fmla="*/ 0 w 3714"/>
                    <a:gd name="connsiteY2" fmla="*/ 4477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4" h="4476">
                      <a:moveTo>
                        <a:pt x="0" y="4477"/>
                      </a:moveTo>
                      <a:cubicBezTo>
                        <a:pt x="1715" y="2953"/>
                        <a:pt x="3334" y="1429"/>
                        <a:pt x="3715" y="0"/>
                      </a:cubicBezTo>
                      <a:cubicBezTo>
                        <a:pt x="2858" y="857"/>
                        <a:pt x="953" y="2762"/>
                        <a:pt x="0" y="44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3" name="Forma Livre: Forma 1042">
                  <a:extLst>
                    <a:ext uri="{FF2B5EF4-FFF2-40B4-BE49-F238E27FC236}">
                      <a16:creationId xmlns:a16="http://schemas.microsoft.com/office/drawing/2014/main" id="{2467E966-2138-0139-52B8-16780D1FCB99}"/>
                    </a:ext>
                  </a:extLst>
                </p:cNvPr>
                <p:cNvSpPr/>
                <p:nvPr/>
              </p:nvSpPr>
              <p:spPr>
                <a:xfrm>
                  <a:off x="3796188" y="2964374"/>
                  <a:ext cx="5905" cy="4381"/>
                </a:xfrm>
                <a:custGeom>
                  <a:avLst/>
                  <a:gdLst>
                    <a:gd name="connsiteX0" fmla="*/ 5905 w 5905"/>
                    <a:gd name="connsiteY0" fmla="*/ 0 h 4381"/>
                    <a:gd name="connsiteX1" fmla="*/ 3715 w 5905"/>
                    <a:gd name="connsiteY1" fmla="*/ 857 h 4381"/>
                    <a:gd name="connsiteX2" fmla="*/ 0 w 5905"/>
                    <a:gd name="connsiteY2" fmla="*/ 4382 h 4381"/>
                    <a:gd name="connsiteX3" fmla="*/ 5905 w 5905"/>
                    <a:gd name="connsiteY3" fmla="*/ 0 h 4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" h="4381">
                      <a:moveTo>
                        <a:pt x="5905" y="0"/>
                      </a:moveTo>
                      <a:lnTo>
                        <a:pt x="3715" y="857"/>
                      </a:lnTo>
                      <a:lnTo>
                        <a:pt x="0" y="4382"/>
                      </a:lnTo>
                      <a:lnTo>
                        <a:pt x="590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4" name="Forma Livre: Forma 1043">
                  <a:extLst>
                    <a:ext uri="{FF2B5EF4-FFF2-40B4-BE49-F238E27FC236}">
                      <a16:creationId xmlns:a16="http://schemas.microsoft.com/office/drawing/2014/main" id="{74CF0A95-F854-0327-9798-CAFD36476846}"/>
                    </a:ext>
                  </a:extLst>
                </p:cNvPr>
                <p:cNvSpPr/>
                <p:nvPr/>
              </p:nvSpPr>
              <p:spPr>
                <a:xfrm>
                  <a:off x="3708746" y="3018952"/>
                  <a:ext cx="7174" cy="5787"/>
                </a:xfrm>
                <a:custGeom>
                  <a:avLst/>
                  <a:gdLst>
                    <a:gd name="connsiteX0" fmla="*/ 6575 w 7174"/>
                    <a:gd name="connsiteY0" fmla="*/ 0 h 5787"/>
                    <a:gd name="connsiteX1" fmla="*/ 3 w 7174"/>
                    <a:gd name="connsiteY1" fmla="*/ 4381 h 5787"/>
                    <a:gd name="connsiteX2" fmla="*/ 4670 w 7174"/>
                    <a:gd name="connsiteY2" fmla="*/ 4477 h 5787"/>
                    <a:gd name="connsiteX3" fmla="*/ 6575 w 7174"/>
                    <a:gd name="connsiteY3" fmla="*/ 0 h 5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74" h="5787">
                      <a:moveTo>
                        <a:pt x="6575" y="0"/>
                      </a:moveTo>
                      <a:lnTo>
                        <a:pt x="3" y="4381"/>
                      </a:lnTo>
                      <a:cubicBezTo>
                        <a:pt x="-92" y="6191"/>
                        <a:pt x="2289" y="6286"/>
                        <a:pt x="4670" y="4477"/>
                      </a:cubicBezTo>
                      <a:cubicBezTo>
                        <a:pt x="5908" y="2667"/>
                        <a:pt x="8290" y="952"/>
                        <a:pt x="657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5" name="Forma Livre: Forma 1044">
                  <a:extLst>
                    <a:ext uri="{FF2B5EF4-FFF2-40B4-BE49-F238E27FC236}">
                      <a16:creationId xmlns:a16="http://schemas.microsoft.com/office/drawing/2014/main" id="{07957982-D754-8F17-2B2E-F966F99BF8DB}"/>
                    </a:ext>
                  </a:extLst>
                </p:cNvPr>
                <p:cNvSpPr/>
                <p:nvPr/>
              </p:nvSpPr>
              <p:spPr>
                <a:xfrm>
                  <a:off x="3737800" y="3018476"/>
                  <a:ext cx="4857" cy="5334"/>
                </a:xfrm>
                <a:custGeom>
                  <a:avLst/>
                  <a:gdLst>
                    <a:gd name="connsiteX0" fmla="*/ 4858 w 4857"/>
                    <a:gd name="connsiteY0" fmla="*/ 1334 h 5334"/>
                    <a:gd name="connsiteX1" fmla="*/ 0 w 4857"/>
                    <a:gd name="connsiteY1" fmla="*/ 0 h 5334"/>
                    <a:gd name="connsiteX2" fmla="*/ 2572 w 4857"/>
                    <a:gd name="connsiteY2" fmla="*/ 5334 h 5334"/>
                    <a:gd name="connsiteX3" fmla="*/ 4763 w 4857"/>
                    <a:gd name="connsiteY3" fmla="*/ 1429 h 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57" h="5334">
                      <a:moveTo>
                        <a:pt x="4858" y="1334"/>
                      </a:moveTo>
                      <a:cubicBezTo>
                        <a:pt x="2476" y="1619"/>
                        <a:pt x="1810" y="762"/>
                        <a:pt x="0" y="0"/>
                      </a:cubicBezTo>
                      <a:lnTo>
                        <a:pt x="2572" y="5334"/>
                      </a:lnTo>
                      <a:lnTo>
                        <a:pt x="4763" y="14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6" name="Forma Livre: Forma 1045">
                  <a:extLst>
                    <a:ext uri="{FF2B5EF4-FFF2-40B4-BE49-F238E27FC236}">
                      <a16:creationId xmlns:a16="http://schemas.microsoft.com/office/drawing/2014/main" id="{863A6D00-2475-7E4C-0B51-A9AC49BD37F4}"/>
                    </a:ext>
                  </a:extLst>
                </p:cNvPr>
                <p:cNvSpPr/>
                <p:nvPr/>
              </p:nvSpPr>
              <p:spPr>
                <a:xfrm>
                  <a:off x="3718173" y="3031299"/>
                  <a:ext cx="7337" cy="6465"/>
                </a:xfrm>
                <a:custGeom>
                  <a:avLst/>
                  <a:gdLst>
                    <a:gd name="connsiteX0" fmla="*/ 3911 w 7337"/>
                    <a:gd name="connsiteY0" fmla="*/ 416 h 6465"/>
                    <a:gd name="connsiteX1" fmla="*/ 4292 w 7337"/>
                    <a:gd name="connsiteY1" fmla="*/ 4988 h 6465"/>
                    <a:gd name="connsiteX2" fmla="*/ 3911 w 7337"/>
                    <a:gd name="connsiteY2" fmla="*/ 416 h 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37" h="6465">
                      <a:moveTo>
                        <a:pt x="3911" y="416"/>
                      </a:moveTo>
                      <a:cubicBezTo>
                        <a:pt x="3911" y="2226"/>
                        <a:pt x="-5138" y="9560"/>
                        <a:pt x="4292" y="4988"/>
                      </a:cubicBezTo>
                      <a:cubicBezTo>
                        <a:pt x="4387" y="3178"/>
                        <a:pt x="11341" y="-1394"/>
                        <a:pt x="3911" y="4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7" name="Forma Livre: Forma 1046">
                  <a:extLst>
                    <a:ext uri="{FF2B5EF4-FFF2-40B4-BE49-F238E27FC236}">
                      <a16:creationId xmlns:a16="http://schemas.microsoft.com/office/drawing/2014/main" id="{520375F0-A4AD-6524-3F47-7C82ED1CB635}"/>
                    </a:ext>
                  </a:extLst>
                </p:cNvPr>
                <p:cNvSpPr/>
                <p:nvPr/>
              </p:nvSpPr>
              <p:spPr>
                <a:xfrm>
                  <a:off x="3603497" y="3044860"/>
                  <a:ext cx="2000" cy="9906"/>
                </a:xfrm>
                <a:custGeom>
                  <a:avLst/>
                  <a:gdLst>
                    <a:gd name="connsiteX0" fmla="*/ 0 w 2000"/>
                    <a:gd name="connsiteY0" fmla="*/ 9906 h 9906"/>
                    <a:gd name="connsiteX1" fmla="*/ 2000 w 2000"/>
                    <a:gd name="connsiteY1" fmla="*/ 9620 h 9906"/>
                    <a:gd name="connsiteX2" fmla="*/ 952 w 2000"/>
                    <a:gd name="connsiteY2" fmla="*/ 0 h 9906"/>
                    <a:gd name="connsiteX3" fmla="*/ 0 w 2000"/>
                    <a:gd name="connsiteY3" fmla="*/ 9906 h 9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" h="9906">
                      <a:moveTo>
                        <a:pt x="0" y="9906"/>
                      </a:moveTo>
                      <a:lnTo>
                        <a:pt x="2000" y="9620"/>
                      </a:lnTo>
                      <a:lnTo>
                        <a:pt x="952" y="0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8" name="Forma Livre: Forma 1047">
                  <a:extLst>
                    <a:ext uri="{FF2B5EF4-FFF2-40B4-BE49-F238E27FC236}">
                      <a16:creationId xmlns:a16="http://schemas.microsoft.com/office/drawing/2014/main" id="{D3440097-C6E9-3F72-F735-7C5DC91A4FCE}"/>
                    </a:ext>
                  </a:extLst>
                </p:cNvPr>
                <p:cNvSpPr/>
                <p:nvPr/>
              </p:nvSpPr>
              <p:spPr>
                <a:xfrm>
                  <a:off x="3492119" y="3058766"/>
                  <a:ext cx="12497" cy="6680"/>
                </a:xfrm>
                <a:custGeom>
                  <a:avLst/>
                  <a:gdLst>
                    <a:gd name="connsiteX0" fmla="*/ 127 w 12497"/>
                    <a:gd name="connsiteY0" fmla="*/ 5144 h 6680"/>
                    <a:gd name="connsiteX1" fmla="*/ 11938 w 12497"/>
                    <a:gd name="connsiteY1" fmla="*/ 5620 h 6680"/>
                    <a:gd name="connsiteX2" fmla="*/ 8413 w 12497"/>
                    <a:gd name="connsiteY2" fmla="*/ 0 h 6680"/>
                    <a:gd name="connsiteX3" fmla="*/ 127 w 12497"/>
                    <a:gd name="connsiteY3" fmla="*/ 5239 h 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97" h="6680">
                      <a:moveTo>
                        <a:pt x="127" y="5144"/>
                      </a:moveTo>
                      <a:cubicBezTo>
                        <a:pt x="9080" y="10382"/>
                        <a:pt x="4127" y="95"/>
                        <a:pt x="11938" y="5620"/>
                      </a:cubicBezTo>
                      <a:cubicBezTo>
                        <a:pt x="14795" y="4096"/>
                        <a:pt x="5651" y="1143"/>
                        <a:pt x="8413" y="0"/>
                      </a:cubicBezTo>
                      <a:cubicBezTo>
                        <a:pt x="2032" y="572"/>
                        <a:pt x="-635" y="-1714"/>
                        <a:pt x="127" y="523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9" name="Forma Livre: Forma 1048">
                  <a:extLst>
                    <a:ext uri="{FF2B5EF4-FFF2-40B4-BE49-F238E27FC236}">
                      <a16:creationId xmlns:a16="http://schemas.microsoft.com/office/drawing/2014/main" id="{8D6C0226-1338-F301-1DD2-9C2178DA5BA6}"/>
                    </a:ext>
                  </a:extLst>
                </p:cNvPr>
                <p:cNvSpPr/>
                <p:nvPr/>
              </p:nvSpPr>
              <p:spPr>
                <a:xfrm>
                  <a:off x="3500532" y="3058195"/>
                  <a:ext cx="3333" cy="476"/>
                </a:xfrm>
                <a:custGeom>
                  <a:avLst/>
                  <a:gdLst>
                    <a:gd name="connsiteX0" fmla="*/ 0 w 3333"/>
                    <a:gd name="connsiteY0" fmla="*/ 476 h 476"/>
                    <a:gd name="connsiteX1" fmla="*/ 3334 w 3333"/>
                    <a:gd name="connsiteY1" fmla="*/ 0 h 476"/>
                    <a:gd name="connsiteX2" fmla="*/ 0 w 3333"/>
                    <a:gd name="connsiteY2" fmla="*/ 476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3" h="476">
                      <a:moveTo>
                        <a:pt x="0" y="476"/>
                      </a:moveTo>
                      <a:cubicBezTo>
                        <a:pt x="1048" y="476"/>
                        <a:pt x="2096" y="286"/>
                        <a:pt x="3334" y="0"/>
                      </a:cubicBezTo>
                      <a:cubicBezTo>
                        <a:pt x="1524" y="0"/>
                        <a:pt x="667" y="286"/>
                        <a:pt x="0" y="4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0" name="Forma Livre: Forma 1049">
                  <a:extLst>
                    <a:ext uri="{FF2B5EF4-FFF2-40B4-BE49-F238E27FC236}">
                      <a16:creationId xmlns:a16="http://schemas.microsoft.com/office/drawing/2014/main" id="{9D0D97C3-338F-889B-5577-551EF4B51DB8}"/>
                    </a:ext>
                  </a:extLst>
                </p:cNvPr>
                <p:cNvSpPr/>
                <p:nvPr/>
              </p:nvSpPr>
              <p:spPr>
                <a:xfrm>
                  <a:off x="2428208" y="3181067"/>
                  <a:ext cx="6667" cy="2286"/>
                </a:xfrm>
                <a:custGeom>
                  <a:avLst/>
                  <a:gdLst>
                    <a:gd name="connsiteX0" fmla="*/ 6668 w 6667"/>
                    <a:gd name="connsiteY0" fmla="*/ 667 h 2286"/>
                    <a:gd name="connsiteX1" fmla="*/ 0 w 6667"/>
                    <a:gd name="connsiteY1" fmla="*/ 0 h 2286"/>
                    <a:gd name="connsiteX2" fmla="*/ 4762 w 6667"/>
                    <a:gd name="connsiteY2" fmla="*/ 2286 h 2286"/>
                    <a:gd name="connsiteX3" fmla="*/ 6668 w 6667"/>
                    <a:gd name="connsiteY3" fmla="*/ 667 h 2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67" h="2286">
                      <a:moveTo>
                        <a:pt x="6668" y="667"/>
                      </a:moveTo>
                      <a:lnTo>
                        <a:pt x="0" y="0"/>
                      </a:lnTo>
                      <a:lnTo>
                        <a:pt x="4762" y="2286"/>
                      </a:lnTo>
                      <a:lnTo>
                        <a:pt x="6668" y="66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1" name="Forma Livre: Forma 1050">
                  <a:extLst>
                    <a:ext uri="{FF2B5EF4-FFF2-40B4-BE49-F238E27FC236}">
                      <a16:creationId xmlns:a16="http://schemas.microsoft.com/office/drawing/2014/main" id="{EEE050B0-C3E6-B825-F403-D52CD102264B}"/>
                    </a:ext>
                  </a:extLst>
                </p:cNvPr>
                <p:cNvSpPr/>
                <p:nvPr/>
              </p:nvSpPr>
              <p:spPr>
                <a:xfrm>
                  <a:off x="2419445" y="3185544"/>
                  <a:ext cx="5333" cy="6191"/>
                </a:xfrm>
                <a:custGeom>
                  <a:avLst/>
                  <a:gdLst>
                    <a:gd name="connsiteX0" fmla="*/ 5239 w 5333"/>
                    <a:gd name="connsiteY0" fmla="*/ 5715 h 6191"/>
                    <a:gd name="connsiteX1" fmla="*/ 2286 w 5333"/>
                    <a:gd name="connsiteY1" fmla="*/ 0 h 6191"/>
                    <a:gd name="connsiteX2" fmla="*/ 0 w 5333"/>
                    <a:gd name="connsiteY2" fmla="*/ 6191 h 6191"/>
                    <a:gd name="connsiteX3" fmla="*/ 5334 w 5333"/>
                    <a:gd name="connsiteY3" fmla="*/ 5620 h 6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3" h="6191">
                      <a:moveTo>
                        <a:pt x="5239" y="5715"/>
                      </a:moveTo>
                      <a:lnTo>
                        <a:pt x="2286" y="0"/>
                      </a:lnTo>
                      <a:lnTo>
                        <a:pt x="0" y="6191"/>
                      </a:lnTo>
                      <a:cubicBezTo>
                        <a:pt x="1334" y="5620"/>
                        <a:pt x="3905" y="4477"/>
                        <a:pt x="5334" y="562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2" name="Forma Livre: Forma 1051">
                  <a:extLst>
                    <a:ext uri="{FF2B5EF4-FFF2-40B4-BE49-F238E27FC236}">
                      <a16:creationId xmlns:a16="http://schemas.microsoft.com/office/drawing/2014/main" id="{E861050B-8AE2-1428-41B8-2973ADF4C617}"/>
                    </a:ext>
                  </a:extLst>
                </p:cNvPr>
                <p:cNvSpPr/>
                <p:nvPr/>
              </p:nvSpPr>
              <p:spPr>
                <a:xfrm>
                  <a:off x="3160395" y="3051394"/>
                  <a:ext cx="5333" cy="2038"/>
                </a:xfrm>
                <a:custGeom>
                  <a:avLst/>
                  <a:gdLst>
                    <a:gd name="connsiteX0" fmla="*/ 5334 w 5333"/>
                    <a:gd name="connsiteY0" fmla="*/ 2038 h 2038"/>
                    <a:gd name="connsiteX1" fmla="*/ 4953 w 5333"/>
                    <a:gd name="connsiteY1" fmla="*/ 514 h 2038"/>
                    <a:gd name="connsiteX2" fmla="*/ 0 w 5333"/>
                    <a:gd name="connsiteY2" fmla="*/ 1086 h 2038"/>
                    <a:gd name="connsiteX3" fmla="*/ 5334 w 5333"/>
                    <a:gd name="connsiteY3" fmla="*/ 2038 h 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3" h="2038">
                      <a:moveTo>
                        <a:pt x="5334" y="2038"/>
                      </a:moveTo>
                      <a:lnTo>
                        <a:pt x="4953" y="514"/>
                      </a:lnTo>
                      <a:cubicBezTo>
                        <a:pt x="3429" y="-438"/>
                        <a:pt x="2286" y="38"/>
                        <a:pt x="0" y="1086"/>
                      </a:cubicBezTo>
                      <a:lnTo>
                        <a:pt x="5334" y="203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3" name="Forma Livre: Forma 1052">
                  <a:extLst>
                    <a:ext uri="{FF2B5EF4-FFF2-40B4-BE49-F238E27FC236}">
                      <a16:creationId xmlns:a16="http://schemas.microsoft.com/office/drawing/2014/main" id="{B6C33245-A716-266A-FBE3-9C342B29401B}"/>
                    </a:ext>
                  </a:extLst>
                </p:cNvPr>
                <p:cNvSpPr/>
                <p:nvPr/>
              </p:nvSpPr>
              <p:spPr>
                <a:xfrm>
                  <a:off x="3101625" y="3091723"/>
                  <a:ext cx="5715" cy="2857"/>
                </a:xfrm>
                <a:custGeom>
                  <a:avLst/>
                  <a:gdLst>
                    <a:gd name="connsiteX0" fmla="*/ 4763 w 5715"/>
                    <a:gd name="connsiteY0" fmla="*/ 2858 h 2857"/>
                    <a:gd name="connsiteX1" fmla="*/ 5715 w 5715"/>
                    <a:gd name="connsiteY1" fmla="*/ 2000 h 2857"/>
                    <a:gd name="connsiteX2" fmla="*/ 0 w 5715"/>
                    <a:gd name="connsiteY2" fmla="*/ 0 h 2857"/>
                    <a:gd name="connsiteX3" fmla="*/ 4763 w 5715"/>
                    <a:gd name="connsiteY3" fmla="*/ 2858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" h="2857">
                      <a:moveTo>
                        <a:pt x="4763" y="2858"/>
                      </a:moveTo>
                      <a:lnTo>
                        <a:pt x="5715" y="2000"/>
                      </a:lnTo>
                      <a:lnTo>
                        <a:pt x="0" y="0"/>
                      </a:lnTo>
                      <a:lnTo>
                        <a:pt x="4763" y="285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4" name="Forma Livre: Forma 1053">
                  <a:extLst>
                    <a:ext uri="{FF2B5EF4-FFF2-40B4-BE49-F238E27FC236}">
                      <a16:creationId xmlns:a16="http://schemas.microsoft.com/office/drawing/2014/main" id="{EEE695EA-D8A5-28BD-C7D7-89EE5CE253DA}"/>
                    </a:ext>
                  </a:extLst>
                </p:cNvPr>
                <p:cNvSpPr/>
                <p:nvPr/>
              </p:nvSpPr>
              <p:spPr>
                <a:xfrm>
                  <a:off x="3068163" y="3142206"/>
                  <a:ext cx="6982" cy="7429"/>
                </a:xfrm>
                <a:custGeom>
                  <a:avLst/>
                  <a:gdLst>
                    <a:gd name="connsiteX0" fmla="*/ 2220 w 6982"/>
                    <a:gd name="connsiteY0" fmla="*/ 7429 h 7429"/>
                    <a:gd name="connsiteX1" fmla="*/ 6982 w 6982"/>
                    <a:gd name="connsiteY1" fmla="*/ 0 h 7429"/>
                    <a:gd name="connsiteX2" fmla="*/ 2220 w 6982"/>
                    <a:gd name="connsiteY2" fmla="*/ 7429 h 7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82" h="7429">
                      <a:moveTo>
                        <a:pt x="2220" y="7429"/>
                      </a:moveTo>
                      <a:cubicBezTo>
                        <a:pt x="4220" y="5239"/>
                        <a:pt x="5173" y="2000"/>
                        <a:pt x="6982" y="0"/>
                      </a:cubicBezTo>
                      <a:cubicBezTo>
                        <a:pt x="4220" y="5239"/>
                        <a:pt x="-3876" y="3905"/>
                        <a:pt x="2220" y="742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55" name="Gráfico 6">
                <a:extLst>
                  <a:ext uri="{FF2B5EF4-FFF2-40B4-BE49-F238E27FC236}">
                    <a16:creationId xmlns:a16="http://schemas.microsoft.com/office/drawing/2014/main" id="{A3E19031-B63C-8A37-3270-863F1B0FC087}"/>
                  </a:ext>
                </a:extLst>
              </p:cNvPr>
              <p:cNvGrpSpPr/>
              <p:nvPr/>
            </p:nvGrpSpPr>
            <p:grpSpPr>
              <a:xfrm>
                <a:off x="2459640" y="2905224"/>
                <a:ext cx="1597586" cy="531780"/>
                <a:chOff x="2459640" y="2905224"/>
                <a:chExt cx="1597586" cy="531780"/>
              </a:xfrm>
              <a:grpFill/>
            </p:grpSpPr>
            <p:sp>
              <p:nvSpPr>
                <p:cNvPr id="1056" name="Forma Livre: Forma 1055">
                  <a:extLst>
                    <a:ext uri="{FF2B5EF4-FFF2-40B4-BE49-F238E27FC236}">
                      <a16:creationId xmlns:a16="http://schemas.microsoft.com/office/drawing/2014/main" id="{AA86CFEB-9FFE-97D3-9EB7-DF61451E30BE}"/>
                    </a:ext>
                  </a:extLst>
                </p:cNvPr>
                <p:cNvSpPr/>
                <p:nvPr/>
              </p:nvSpPr>
              <p:spPr>
                <a:xfrm>
                  <a:off x="4054636" y="2905224"/>
                  <a:ext cx="2591" cy="5017"/>
                </a:xfrm>
                <a:custGeom>
                  <a:avLst/>
                  <a:gdLst>
                    <a:gd name="connsiteX0" fmla="*/ 1109 w 2591"/>
                    <a:gd name="connsiteY0" fmla="*/ 4858 h 5017"/>
                    <a:gd name="connsiteX1" fmla="*/ 2157 w 2591"/>
                    <a:gd name="connsiteY1" fmla="*/ 0 h 5017"/>
                    <a:gd name="connsiteX2" fmla="*/ 1109 w 2591"/>
                    <a:gd name="connsiteY2" fmla="*/ 4858 h 5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91" h="5017">
                      <a:moveTo>
                        <a:pt x="1109" y="4858"/>
                      </a:moveTo>
                      <a:cubicBezTo>
                        <a:pt x="3871" y="4286"/>
                        <a:pt x="1871" y="762"/>
                        <a:pt x="2157" y="0"/>
                      </a:cubicBezTo>
                      <a:cubicBezTo>
                        <a:pt x="-2225" y="2286"/>
                        <a:pt x="1490" y="5810"/>
                        <a:pt x="1109" y="48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7" name="Forma Livre: Forma 1056">
                  <a:extLst>
                    <a:ext uri="{FF2B5EF4-FFF2-40B4-BE49-F238E27FC236}">
                      <a16:creationId xmlns:a16="http://schemas.microsoft.com/office/drawing/2014/main" id="{562AA2D3-4522-1F52-EF62-93880653822A}"/>
                    </a:ext>
                  </a:extLst>
                </p:cNvPr>
                <p:cNvSpPr/>
                <p:nvPr/>
              </p:nvSpPr>
              <p:spPr>
                <a:xfrm>
                  <a:off x="4010120" y="2931989"/>
                  <a:ext cx="4667" cy="6477"/>
                </a:xfrm>
                <a:custGeom>
                  <a:avLst/>
                  <a:gdLst>
                    <a:gd name="connsiteX0" fmla="*/ 4572 w 4667"/>
                    <a:gd name="connsiteY0" fmla="*/ 1905 h 6477"/>
                    <a:gd name="connsiteX1" fmla="*/ 4667 w 4667"/>
                    <a:gd name="connsiteY1" fmla="*/ 0 h 6477"/>
                    <a:gd name="connsiteX2" fmla="*/ 0 w 4667"/>
                    <a:gd name="connsiteY2" fmla="*/ 6477 h 6477"/>
                    <a:gd name="connsiteX3" fmla="*/ 4572 w 4667"/>
                    <a:gd name="connsiteY3" fmla="*/ 1905 h 6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67" h="6477">
                      <a:moveTo>
                        <a:pt x="4572" y="1905"/>
                      </a:moveTo>
                      <a:lnTo>
                        <a:pt x="4667" y="0"/>
                      </a:lnTo>
                      <a:lnTo>
                        <a:pt x="0" y="6477"/>
                      </a:lnTo>
                      <a:lnTo>
                        <a:pt x="4572" y="190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8" name="Forma Livre: Forma 1057">
                  <a:extLst>
                    <a:ext uri="{FF2B5EF4-FFF2-40B4-BE49-F238E27FC236}">
                      <a16:creationId xmlns:a16="http://schemas.microsoft.com/office/drawing/2014/main" id="{BBB0AD93-D988-619D-4816-5436FF4E9EE5}"/>
                    </a:ext>
                  </a:extLst>
                </p:cNvPr>
                <p:cNvSpPr/>
                <p:nvPr/>
              </p:nvSpPr>
              <p:spPr>
                <a:xfrm>
                  <a:off x="3975734" y="2937513"/>
                  <a:ext cx="23812" cy="16558"/>
                </a:xfrm>
                <a:custGeom>
                  <a:avLst/>
                  <a:gdLst>
                    <a:gd name="connsiteX0" fmla="*/ 95 w 23812"/>
                    <a:gd name="connsiteY0" fmla="*/ 15811 h 16558"/>
                    <a:gd name="connsiteX1" fmla="*/ 21241 w 23812"/>
                    <a:gd name="connsiteY1" fmla="*/ 5524 h 16558"/>
                    <a:gd name="connsiteX2" fmla="*/ 23051 w 23812"/>
                    <a:gd name="connsiteY2" fmla="*/ 6382 h 16558"/>
                    <a:gd name="connsiteX3" fmla="*/ 23813 w 23812"/>
                    <a:gd name="connsiteY3" fmla="*/ 0 h 16558"/>
                    <a:gd name="connsiteX4" fmla="*/ 0 w 23812"/>
                    <a:gd name="connsiteY4" fmla="*/ 15811 h 16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" h="16558">
                      <a:moveTo>
                        <a:pt x="95" y="15811"/>
                      </a:moveTo>
                      <a:cubicBezTo>
                        <a:pt x="7144" y="19812"/>
                        <a:pt x="12954" y="6477"/>
                        <a:pt x="21241" y="5524"/>
                      </a:cubicBezTo>
                      <a:lnTo>
                        <a:pt x="23051" y="6382"/>
                      </a:lnTo>
                      <a:lnTo>
                        <a:pt x="23813" y="0"/>
                      </a:lnTo>
                      <a:cubicBezTo>
                        <a:pt x="15240" y="4191"/>
                        <a:pt x="6763" y="14288"/>
                        <a:pt x="0" y="1581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59" name="Forma Livre: Forma 1058">
                  <a:extLst>
                    <a:ext uri="{FF2B5EF4-FFF2-40B4-BE49-F238E27FC236}">
                      <a16:creationId xmlns:a16="http://schemas.microsoft.com/office/drawing/2014/main" id="{D6E53BAE-D14A-EC08-104D-5E574FC9DAB5}"/>
                    </a:ext>
                  </a:extLst>
                </p:cNvPr>
                <p:cNvSpPr/>
                <p:nvPr/>
              </p:nvSpPr>
              <p:spPr>
                <a:xfrm>
                  <a:off x="3947826" y="2951515"/>
                  <a:ext cx="5048" cy="4747"/>
                </a:xfrm>
                <a:custGeom>
                  <a:avLst/>
                  <a:gdLst>
                    <a:gd name="connsiteX0" fmla="*/ 0 w 5048"/>
                    <a:gd name="connsiteY0" fmla="*/ 2762 h 4747"/>
                    <a:gd name="connsiteX1" fmla="*/ 5048 w 5048"/>
                    <a:gd name="connsiteY1" fmla="*/ 0 h 4747"/>
                    <a:gd name="connsiteX2" fmla="*/ 3810 w 5048"/>
                    <a:gd name="connsiteY2" fmla="*/ 0 h 4747"/>
                    <a:gd name="connsiteX3" fmla="*/ 0 w 5048"/>
                    <a:gd name="connsiteY3" fmla="*/ 2667 h 4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8" h="4747">
                      <a:moveTo>
                        <a:pt x="0" y="2762"/>
                      </a:moveTo>
                      <a:cubicBezTo>
                        <a:pt x="2762" y="4001"/>
                        <a:pt x="-2953" y="7715"/>
                        <a:pt x="5048" y="0"/>
                      </a:cubicBezTo>
                      <a:cubicBezTo>
                        <a:pt x="4477" y="0"/>
                        <a:pt x="4191" y="0"/>
                        <a:pt x="3810" y="0"/>
                      </a:cubicBezTo>
                      <a:cubicBezTo>
                        <a:pt x="3048" y="667"/>
                        <a:pt x="1905" y="1429"/>
                        <a:pt x="0" y="266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0" name="Forma Livre: Forma 1059">
                  <a:extLst>
                    <a:ext uri="{FF2B5EF4-FFF2-40B4-BE49-F238E27FC236}">
                      <a16:creationId xmlns:a16="http://schemas.microsoft.com/office/drawing/2014/main" id="{7C49735C-4D8C-5E5A-4CC1-758CBDA85899}"/>
                    </a:ext>
                  </a:extLst>
                </p:cNvPr>
                <p:cNvSpPr/>
                <p:nvPr/>
              </p:nvSpPr>
              <p:spPr>
                <a:xfrm>
                  <a:off x="3950536" y="2950256"/>
                  <a:ext cx="2199" cy="1354"/>
                </a:xfrm>
                <a:custGeom>
                  <a:avLst/>
                  <a:gdLst>
                    <a:gd name="connsiteX0" fmla="*/ 1100 w 2199"/>
                    <a:gd name="connsiteY0" fmla="*/ 1355 h 1354"/>
                    <a:gd name="connsiteX1" fmla="*/ 1100 w 2199"/>
                    <a:gd name="connsiteY1" fmla="*/ 1355 h 1354"/>
                    <a:gd name="connsiteX2" fmla="*/ 1100 w 2199"/>
                    <a:gd name="connsiteY2" fmla="*/ 1355 h 1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99" h="1354">
                      <a:moveTo>
                        <a:pt x="1100" y="1355"/>
                      </a:moveTo>
                      <a:cubicBezTo>
                        <a:pt x="4910" y="-1693"/>
                        <a:pt x="-2710" y="1355"/>
                        <a:pt x="1100" y="1355"/>
                      </a:cubicBezTo>
                      <a:lnTo>
                        <a:pt x="1100" y="135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1" name="Forma Livre: Forma 1060">
                  <a:extLst>
                    <a:ext uri="{FF2B5EF4-FFF2-40B4-BE49-F238E27FC236}">
                      <a16:creationId xmlns:a16="http://schemas.microsoft.com/office/drawing/2014/main" id="{AA652C50-7BB4-D734-5EF9-4A9C1FA5DBB0}"/>
                    </a:ext>
                  </a:extLst>
                </p:cNvPr>
                <p:cNvSpPr/>
                <p:nvPr/>
              </p:nvSpPr>
              <p:spPr>
                <a:xfrm>
                  <a:off x="3930080" y="2960436"/>
                  <a:ext cx="8221" cy="5804"/>
                </a:xfrm>
                <a:custGeom>
                  <a:avLst/>
                  <a:gdLst>
                    <a:gd name="connsiteX0" fmla="*/ 4602 w 8221"/>
                    <a:gd name="connsiteY0" fmla="*/ 5747 h 5804"/>
                    <a:gd name="connsiteX1" fmla="*/ 8221 w 8221"/>
                    <a:gd name="connsiteY1" fmla="*/ 32 h 5804"/>
                    <a:gd name="connsiteX2" fmla="*/ 2316 w 8221"/>
                    <a:gd name="connsiteY2" fmla="*/ 604 h 5804"/>
                    <a:gd name="connsiteX3" fmla="*/ 4602 w 8221"/>
                    <a:gd name="connsiteY3" fmla="*/ 5652 h 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21" h="5804">
                      <a:moveTo>
                        <a:pt x="4602" y="5747"/>
                      </a:moveTo>
                      <a:lnTo>
                        <a:pt x="8221" y="32"/>
                      </a:lnTo>
                      <a:cubicBezTo>
                        <a:pt x="6221" y="-349"/>
                        <a:pt x="1363" y="2795"/>
                        <a:pt x="2316" y="604"/>
                      </a:cubicBezTo>
                      <a:cubicBezTo>
                        <a:pt x="-1971" y="5747"/>
                        <a:pt x="220" y="6128"/>
                        <a:pt x="4602" y="56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2" name="Forma Livre: Forma 1061">
                  <a:extLst>
                    <a:ext uri="{FF2B5EF4-FFF2-40B4-BE49-F238E27FC236}">
                      <a16:creationId xmlns:a16="http://schemas.microsoft.com/office/drawing/2014/main" id="{65DC067C-7A55-C900-59A5-F69CCAED395B}"/>
                    </a:ext>
                  </a:extLst>
                </p:cNvPr>
                <p:cNvSpPr/>
                <p:nvPr/>
              </p:nvSpPr>
              <p:spPr>
                <a:xfrm>
                  <a:off x="3933444" y="2970933"/>
                  <a:ext cx="1714" cy="2965"/>
                </a:xfrm>
                <a:custGeom>
                  <a:avLst/>
                  <a:gdLst>
                    <a:gd name="connsiteX0" fmla="*/ 0 w 1714"/>
                    <a:gd name="connsiteY0" fmla="*/ 2966 h 2965"/>
                    <a:gd name="connsiteX1" fmla="*/ 1714 w 1714"/>
                    <a:gd name="connsiteY1" fmla="*/ 13 h 2965"/>
                    <a:gd name="connsiteX2" fmla="*/ 0 w 1714"/>
                    <a:gd name="connsiteY2" fmla="*/ 2966 h 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" h="2965">
                      <a:moveTo>
                        <a:pt x="0" y="2966"/>
                      </a:moveTo>
                      <a:lnTo>
                        <a:pt x="1714" y="13"/>
                      </a:lnTo>
                      <a:cubicBezTo>
                        <a:pt x="857" y="-82"/>
                        <a:pt x="95" y="299"/>
                        <a:pt x="0" y="29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3" name="Forma Livre: Forma 1062">
                  <a:extLst>
                    <a:ext uri="{FF2B5EF4-FFF2-40B4-BE49-F238E27FC236}">
                      <a16:creationId xmlns:a16="http://schemas.microsoft.com/office/drawing/2014/main" id="{50E35A4A-4909-DED2-A222-1FAE989861EF}"/>
                    </a:ext>
                  </a:extLst>
                </p:cNvPr>
                <p:cNvSpPr/>
                <p:nvPr/>
              </p:nvSpPr>
              <p:spPr>
                <a:xfrm>
                  <a:off x="3935158" y="2965136"/>
                  <a:ext cx="4095" cy="6393"/>
                </a:xfrm>
                <a:custGeom>
                  <a:avLst/>
                  <a:gdLst>
                    <a:gd name="connsiteX0" fmla="*/ 4096 w 4095"/>
                    <a:gd name="connsiteY0" fmla="*/ 0 h 6393"/>
                    <a:gd name="connsiteX1" fmla="*/ 0 w 4095"/>
                    <a:gd name="connsiteY1" fmla="*/ 5906 h 6393"/>
                    <a:gd name="connsiteX2" fmla="*/ 1905 w 4095"/>
                    <a:gd name="connsiteY2" fmla="*/ 3334 h 6393"/>
                    <a:gd name="connsiteX3" fmla="*/ 4000 w 4095"/>
                    <a:gd name="connsiteY3" fmla="*/ 0 h 6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5" h="6393">
                      <a:moveTo>
                        <a:pt x="4096" y="0"/>
                      </a:moveTo>
                      <a:cubicBezTo>
                        <a:pt x="2762" y="2000"/>
                        <a:pt x="1238" y="3810"/>
                        <a:pt x="0" y="5906"/>
                      </a:cubicBezTo>
                      <a:cubicBezTo>
                        <a:pt x="1429" y="6191"/>
                        <a:pt x="2762" y="7715"/>
                        <a:pt x="1905" y="3334"/>
                      </a:cubicBezTo>
                      <a:cubicBezTo>
                        <a:pt x="2762" y="5239"/>
                        <a:pt x="2572" y="2953"/>
                        <a:pt x="400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4" name="Forma Livre: Forma 1063">
                  <a:extLst>
                    <a:ext uri="{FF2B5EF4-FFF2-40B4-BE49-F238E27FC236}">
                      <a16:creationId xmlns:a16="http://schemas.microsoft.com/office/drawing/2014/main" id="{6EB9B942-53C8-9A8D-CA7A-AD37B71DBE5C}"/>
                    </a:ext>
                  </a:extLst>
                </p:cNvPr>
                <p:cNvSpPr/>
                <p:nvPr/>
              </p:nvSpPr>
              <p:spPr>
                <a:xfrm>
                  <a:off x="3943064" y="2958743"/>
                  <a:ext cx="9255" cy="7440"/>
                </a:xfrm>
                <a:custGeom>
                  <a:avLst/>
                  <a:gdLst>
                    <a:gd name="connsiteX0" fmla="*/ 0 w 9255"/>
                    <a:gd name="connsiteY0" fmla="*/ 4773 h 7440"/>
                    <a:gd name="connsiteX1" fmla="*/ 4286 w 9255"/>
                    <a:gd name="connsiteY1" fmla="*/ 7440 h 7440"/>
                    <a:gd name="connsiteX2" fmla="*/ 0 w 9255"/>
                    <a:gd name="connsiteY2" fmla="*/ 4773 h 7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55" h="7440">
                      <a:moveTo>
                        <a:pt x="0" y="4773"/>
                      </a:moveTo>
                      <a:cubicBezTo>
                        <a:pt x="3715" y="3821"/>
                        <a:pt x="7906" y="1916"/>
                        <a:pt x="4286" y="7440"/>
                      </a:cubicBezTo>
                      <a:cubicBezTo>
                        <a:pt x="13240" y="-370"/>
                        <a:pt x="9049" y="-3228"/>
                        <a:pt x="0" y="477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5" name="Forma Livre: Forma 1064">
                  <a:extLst>
                    <a:ext uri="{FF2B5EF4-FFF2-40B4-BE49-F238E27FC236}">
                      <a16:creationId xmlns:a16="http://schemas.microsoft.com/office/drawing/2014/main" id="{36A882F4-4347-D8B9-CB63-94EAB00F9EB0}"/>
                    </a:ext>
                  </a:extLst>
                </p:cNvPr>
                <p:cNvSpPr/>
                <p:nvPr/>
              </p:nvSpPr>
              <p:spPr>
                <a:xfrm>
                  <a:off x="3977476" y="2956087"/>
                  <a:ext cx="7116" cy="4381"/>
                </a:xfrm>
                <a:custGeom>
                  <a:avLst/>
                  <a:gdLst>
                    <a:gd name="connsiteX0" fmla="*/ 163 w 7116"/>
                    <a:gd name="connsiteY0" fmla="*/ 4381 h 4381"/>
                    <a:gd name="connsiteX1" fmla="*/ 5021 w 7116"/>
                    <a:gd name="connsiteY1" fmla="*/ 3905 h 4381"/>
                    <a:gd name="connsiteX2" fmla="*/ 7117 w 7116"/>
                    <a:gd name="connsiteY2" fmla="*/ 0 h 4381"/>
                    <a:gd name="connsiteX3" fmla="*/ 163 w 7116"/>
                    <a:gd name="connsiteY3" fmla="*/ 4381 h 4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6" h="4381">
                      <a:moveTo>
                        <a:pt x="163" y="4381"/>
                      </a:moveTo>
                      <a:lnTo>
                        <a:pt x="5021" y="3905"/>
                      </a:lnTo>
                      <a:lnTo>
                        <a:pt x="7117" y="0"/>
                      </a:lnTo>
                      <a:cubicBezTo>
                        <a:pt x="6069" y="1905"/>
                        <a:pt x="-1170" y="2762"/>
                        <a:pt x="163" y="4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6" name="Forma Livre: Forma 1065">
                  <a:extLst>
                    <a:ext uri="{FF2B5EF4-FFF2-40B4-BE49-F238E27FC236}">
                      <a16:creationId xmlns:a16="http://schemas.microsoft.com/office/drawing/2014/main" id="{2BEDBBCB-2270-C014-FA13-7A6875B87A21}"/>
                    </a:ext>
                  </a:extLst>
                </p:cNvPr>
                <p:cNvSpPr/>
                <p:nvPr/>
              </p:nvSpPr>
              <p:spPr>
                <a:xfrm>
                  <a:off x="3903821" y="2988281"/>
                  <a:ext cx="7810" cy="4476"/>
                </a:xfrm>
                <a:custGeom>
                  <a:avLst/>
                  <a:gdLst>
                    <a:gd name="connsiteX0" fmla="*/ 0 w 7810"/>
                    <a:gd name="connsiteY0" fmla="*/ 2381 h 4476"/>
                    <a:gd name="connsiteX1" fmla="*/ 5905 w 7810"/>
                    <a:gd name="connsiteY1" fmla="*/ 4477 h 4476"/>
                    <a:gd name="connsiteX2" fmla="*/ 7810 w 7810"/>
                    <a:gd name="connsiteY2" fmla="*/ 0 h 4476"/>
                    <a:gd name="connsiteX3" fmla="*/ 0 w 7810"/>
                    <a:gd name="connsiteY3" fmla="*/ 2381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10" h="4476">
                      <a:moveTo>
                        <a:pt x="0" y="2381"/>
                      </a:moveTo>
                      <a:cubicBezTo>
                        <a:pt x="762" y="3620"/>
                        <a:pt x="4191" y="3524"/>
                        <a:pt x="5905" y="4477"/>
                      </a:cubicBezTo>
                      <a:lnTo>
                        <a:pt x="7810" y="0"/>
                      </a:lnTo>
                      <a:cubicBezTo>
                        <a:pt x="5524" y="1048"/>
                        <a:pt x="1810" y="3620"/>
                        <a:pt x="0" y="2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7" name="Forma Livre: Forma 1066">
                  <a:extLst>
                    <a:ext uri="{FF2B5EF4-FFF2-40B4-BE49-F238E27FC236}">
                      <a16:creationId xmlns:a16="http://schemas.microsoft.com/office/drawing/2014/main" id="{43D9A6CE-EAAD-8CE7-CE54-64D1514AAF07}"/>
                    </a:ext>
                  </a:extLst>
                </p:cNvPr>
                <p:cNvSpPr/>
                <p:nvPr/>
              </p:nvSpPr>
              <p:spPr>
                <a:xfrm>
                  <a:off x="3906964" y="2992758"/>
                  <a:ext cx="3646" cy="6667"/>
                </a:xfrm>
                <a:custGeom>
                  <a:avLst/>
                  <a:gdLst>
                    <a:gd name="connsiteX0" fmla="*/ 2762 w 3646"/>
                    <a:gd name="connsiteY0" fmla="*/ 0 h 6667"/>
                    <a:gd name="connsiteX1" fmla="*/ 0 w 3646"/>
                    <a:gd name="connsiteY1" fmla="*/ 6667 h 6667"/>
                    <a:gd name="connsiteX2" fmla="*/ 2762 w 3646"/>
                    <a:gd name="connsiteY2" fmla="*/ 0 h 6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46" h="6667">
                      <a:moveTo>
                        <a:pt x="2762" y="0"/>
                      </a:moveTo>
                      <a:lnTo>
                        <a:pt x="0" y="6667"/>
                      </a:lnTo>
                      <a:cubicBezTo>
                        <a:pt x="4286" y="2477"/>
                        <a:pt x="4191" y="857"/>
                        <a:pt x="2762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8" name="Forma Livre: Forma 1067">
                  <a:extLst>
                    <a:ext uri="{FF2B5EF4-FFF2-40B4-BE49-F238E27FC236}">
                      <a16:creationId xmlns:a16="http://schemas.microsoft.com/office/drawing/2014/main" id="{7F2C52E9-FFAA-9F81-69F4-E607412FAFF2}"/>
                    </a:ext>
                  </a:extLst>
                </p:cNvPr>
                <p:cNvSpPr/>
                <p:nvPr/>
              </p:nvSpPr>
              <p:spPr>
                <a:xfrm>
                  <a:off x="3936111" y="2969231"/>
                  <a:ext cx="6667" cy="12572"/>
                </a:xfrm>
                <a:custGeom>
                  <a:avLst/>
                  <a:gdLst>
                    <a:gd name="connsiteX0" fmla="*/ 1524 w 6667"/>
                    <a:gd name="connsiteY0" fmla="*/ 11144 h 12572"/>
                    <a:gd name="connsiteX1" fmla="*/ 6667 w 6667"/>
                    <a:gd name="connsiteY1" fmla="*/ 0 h 12572"/>
                    <a:gd name="connsiteX2" fmla="*/ 0 w 6667"/>
                    <a:gd name="connsiteY2" fmla="*/ 12573 h 12572"/>
                    <a:gd name="connsiteX3" fmla="*/ 1524 w 6667"/>
                    <a:gd name="connsiteY3" fmla="*/ 11049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67" h="12572">
                      <a:moveTo>
                        <a:pt x="1524" y="11144"/>
                      </a:moveTo>
                      <a:cubicBezTo>
                        <a:pt x="3048" y="7334"/>
                        <a:pt x="4667" y="3524"/>
                        <a:pt x="6667" y="0"/>
                      </a:cubicBezTo>
                      <a:cubicBezTo>
                        <a:pt x="4096" y="3905"/>
                        <a:pt x="2096" y="8382"/>
                        <a:pt x="0" y="12573"/>
                      </a:cubicBezTo>
                      <a:lnTo>
                        <a:pt x="1524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9" name="Forma Livre: Forma 1068">
                  <a:extLst>
                    <a:ext uri="{FF2B5EF4-FFF2-40B4-BE49-F238E27FC236}">
                      <a16:creationId xmlns:a16="http://schemas.microsoft.com/office/drawing/2014/main" id="{22FD566A-D530-0BCA-EA71-078C1C16E76E}"/>
                    </a:ext>
                  </a:extLst>
                </p:cNvPr>
                <p:cNvSpPr/>
                <p:nvPr/>
              </p:nvSpPr>
              <p:spPr>
                <a:xfrm>
                  <a:off x="3885819" y="3004950"/>
                  <a:ext cx="571" cy="8477"/>
                </a:xfrm>
                <a:custGeom>
                  <a:avLst/>
                  <a:gdLst>
                    <a:gd name="connsiteX0" fmla="*/ 571 w 571"/>
                    <a:gd name="connsiteY0" fmla="*/ 5048 h 8477"/>
                    <a:gd name="connsiteX1" fmla="*/ 476 w 571"/>
                    <a:gd name="connsiteY1" fmla="*/ 0 h 8477"/>
                    <a:gd name="connsiteX2" fmla="*/ 0 w 571"/>
                    <a:gd name="connsiteY2" fmla="*/ 8477 h 8477"/>
                    <a:gd name="connsiteX3" fmla="*/ 571 w 571"/>
                    <a:gd name="connsiteY3" fmla="*/ 5048 h 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" h="8477">
                      <a:moveTo>
                        <a:pt x="571" y="5048"/>
                      </a:moveTo>
                      <a:lnTo>
                        <a:pt x="476" y="0"/>
                      </a:lnTo>
                      <a:lnTo>
                        <a:pt x="0" y="8477"/>
                      </a:lnTo>
                      <a:lnTo>
                        <a:pt x="571" y="504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0" name="Forma Livre: Forma 1069">
                  <a:extLst>
                    <a:ext uri="{FF2B5EF4-FFF2-40B4-BE49-F238E27FC236}">
                      <a16:creationId xmlns:a16="http://schemas.microsoft.com/office/drawing/2014/main" id="{55D9FFD3-A1C2-74F1-1F73-ECA3A807F4EC}"/>
                    </a:ext>
                  </a:extLst>
                </p:cNvPr>
                <p:cNvSpPr/>
                <p:nvPr/>
              </p:nvSpPr>
              <p:spPr>
                <a:xfrm>
                  <a:off x="3867245" y="3020190"/>
                  <a:ext cx="8858" cy="12382"/>
                </a:xfrm>
                <a:custGeom>
                  <a:avLst/>
                  <a:gdLst>
                    <a:gd name="connsiteX0" fmla="*/ 8858 w 8858"/>
                    <a:gd name="connsiteY0" fmla="*/ 3334 h 12382"/>
                    <a:gd name="connsiteX1" fmla="*/ 3239 w 8858"/>
                    <a:gd name="connsiteY1" fmla="*/ 0 h 12382"/>
                    <a:gd name="connsiteX2" fmla="*/ 0 w 8858"/>
                    <a:gd name="connsiteY2" fmla="*/ 12382 h 12382"/>
                    <a:gd name="connsiteX3" fmla="*/ 8763 w 8858"/>
                    <a:gd name="connsiteY3" fmla="*/ 3334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58" h="12382">
                      <a:moveTo>
                        <a:pt x="8858" y="3334"/>
                      </a:moveTo>
                      <a:cubicBezTo>
                        <a:pt x="8382" y="-571"/>
                        <a:pt x="2762" y="3334"/>
                        <a:pt x="3239" y="0"/>
                      </a:cubicBezTo>
                      <a:cubicBezTo>
                        <a:pt x="857" y="3810"/>
                        <a:pt x="476" y="8287"/>
                        <a:pt x="0" y="12382"/>
                      </a:cubicBezTo>
                      <a:cubicBezTo>
                        <a:pt x="1333" y="8763"/>
                        <a:pt x="3905" y="5906"/>
                        <a:pt x="8763" y="333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1" name="Forma Livre: Forma 1070">
                  <a:extLst>
                    <a:ext uri="{FF2B5EF4-FFF2-40B4-BE49-F238E27FC236}">
                      <a16:creationId xmlns:a16="http://schemas.microsoft.com/office/drawing/2014/main" id="{B397CDF9-61C9-D45F-0C73-1F618FDD0D0D}"/>
                    </a:ext>
                  </a:extLst>
                </p:cNvPr>
                <p:cNvSpPr/>
                <p:nvPr/>
              </p:nvSpPr>
              <p:spPr>
                <a:xfrm>
                  <a:off x="3866280" y="3032573"/>
                  <a:ext cx="1059" cy="6477"/>
                </a:xfrm>
                <a:custGeom>
                  <a:avLst/>
                  <a:gdLst>
                    <a:gd name="connsiteX0" fmla="*/ 12 w 1059"/>
                    <a:gd name="connsiteY0" fmla="*/ 6477 h 6477"/>
                    <a:gd name="connsiteX1" fmla="*/ 1060 w 1059"/>
                    <a:gd name="connsiteY1" fmla="*/ 0 h 6477"/>
                    <a:gd name="connsiteX2" fmla="*/ 12 w 1059"/>
                    <a:gd name="connsiteY2" fmla="*/ 6477 h 6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59" h="6477">
                      <a:moveTo>
                        <a:pt x="12" y="6477"/>
                      </a:moveTo>
                      <a:cubicBezTo>
                        <a:pt x="584" y="4667"/>
                        <a:pt x="774" y="2381"/>
                        <a:pt x="1060" y="0"/>
                      </a:cubicBezTo>
                      <a:cubicBezTo>
                        <a:pt x="393" y="1905"/>
                        <a:pt x="-83" y="4001"/>
                        <a:pt x="12" y="64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2" name="Forma Livre: Forma 1071">
                  <a:extLst>
                    <a:ext uri="{FF2B5EF4-FFF2-40B4-BE49-F238E27FC236}">
                      <a16:creationId xmlns:a16="http://schemas.microsoft.com/office/drawing/2014/main" id="{42AF793F-C8FF-91FD-B39E-27E12DA9AE34}"/>
                    </a:ext>
                  </a:extLst>
                </p:cNvPr>
                <p:cNvSpPr/>
                <p:nvPr/>
              </p:nvSpPr>
              <p:spPr>
                <a:xfrm>
                  <a:off x="3892010" y="3007152"/>
                  <a:ext cx="6572" cy="2275"/>
                </a:xfrm>
                <a:custGeom>
                  <a:avLst/>
                  <a:gdLst>
                    <a:gd name="connsiteX0" fmla="*/ 6572 w 6572"/>
                    <a:gd name="connsiteY0" fmla="*/ 275 h 2275"/>
                    <a:gd name="connsiteX1" fmla="*/ 0 w 6572"/>
                    <a:gd name="connsiteY1" fmla="*/ 1609 h 2275"/>
                    <a:gd name="connsiteX2" fmla="*/ 4763 w 6572"/>
                    <a:gd name="connsiteY2" fmla="*/ 2275 h 2275"/>
                    <a:gd name="connsiteX3" fmla="*/ 6572 w 6572"/>
                    <a:gd name="connsiteY3" fmla="*/ 370 h 2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" h="2275">
                      <a:moveTo>
                        <a:pt x="6572" y="275"/>
                      </a:moveTo>
                      <a:cubicBezTo>
                        <a:pt x="5525" y="85"/>
                        <a:pt x="3143" y="-677"/>
                        <a:pt x="0" y="1609"/>
                      </a:cubicBezTo>
                      <a:lnTo>
                        <a:pt x="4763" y="2275"/>
                      </a:lnTo>
                      <a:cubicBezTo>
                        <a:pt x="5239" y="1704"/>
                        <a:pt x="5905" y="1037"/>
                        <a:pt x="6572" y="37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3" name="Forma Livre: Forma 1072">
                  <a:extLst>
                    <a:ext uri="{FF2B5EF4-FFF2-40B4-BE49-F238E27FC236}">
                      <a16:creationId xmlns:a16="http://schemas.microsoft.com/office/drawing/2014/main" id="{DB040BA9-BA45-4B8B-C8C7-683BD20D4FA4}"/>
                    </a:ext>
                  </a:extLst>
                </p:cNvPr>
                <p:cNvSpPr/>
                <p:nvPr/>
              </p:nvSpPr>
              <p:spPr>
                <a:xfrm>
                  <a:off x="3893058" y="3009332"/>
                  <a:ext cx="3905" cy="4190"/>
                </a:xfrm>
                <a:custGeom>
                  <a:avLst/>
                  <a:gdLst>
                    <a:gd name="connsiteX0" fmla="*/ 3905 w 3905"/>
                    <a:gd name="connsiteY0" fmla="*/ 0 h 4190"/>
                    <a:gd name="connsiteX1" fmla="*/ 3715 w 3905"/>
                    <a:gd name="connsiteY1" fmla="*/ 0 h 4190"/>
                    <a:gd name="connsiteX2" fmla="*/ 0 w 3905"/>
                    <a:gd name="connsiteY2" fmla="*/ 4191 h 4190"/>
                    <a:gd name="connsiteX3" fmla="*/ 3905 w 3905"/>
                    <a:gd name="connsiteY3" fmla="*/ 0 h 4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05" h="4190">
                      <a:moveTo>
                        <a:pt x="3905" y="0"/>
                      </a:moveTo>
                      <a:lnTo>
                        <a:pt x="3715" y="0"/>
                      </a:lnTo>
                      <a:cubicBezTo>
                        <a:pt x="1810" y="2095"/>
                        <a:pt x="571" y="3524"/>
                        <a:pt x="0" y="4191"/>
                      </a:cubicBezTo>
                      <a:cubicBezTo>
                        <a:pt x="476" y="3619"/>
                        <a:pt x="1619" y="2381"/>
                        <a:pt x="390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4" name="Forma Livre: Forma 1073">
                  <a:extLst>
                    <a:ext uri="{FF2B5EF4-FFF2-40B4-BE49-F238E27FC236}">
                      <a16:creationId xmlns:a16="http://schemas.microsoft.com/office/drawing/2014/main" id="{A8412463-0807-CB8D-8130-14E7C1EB1713}"/>
                    </a:ext>
                  </a:extLst>
                </p:cNvPr>
                <p:cNvSpPr/>
                <p:nvPr/>
              </p:nvSpPr>
              <p:spPr>
                <a:xfrm>
                  <a:off x="3898582" y="3006951"/>
                  <a:ext cx="549" cy="476"/>
                </a:xfrm>
                <a:custGeom>
                  <a:avLst/>
                  <a:gdLst>
                    <a:gd name="connsiteX0" fmla="*/ 476 w 549"/>
                    <a:gd name="connsiteY0" fmla="*/ 0 h 476"/>
                    <a:gd name="connsiteX1" fmla="*/ 0 w 549"/>
                    <a:gd name="connsiteY1" fmla="*/ 476 h 476"/>
                    <a:gd name="connsiteX2" fmla="*/ 476 w 549"/>
                    <a:gd name="connsiteY2" fmla="*/ 0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9" h="476">
                      <a:moveTo>
                        <a:pt x="476" y="0"/>
                      </a:moveTo>
                      <a:cubicBezTo>
                        <a:pt x="476" y="0"/>
                        <a:pt x="191" y="286"/>
                        <a:pt x="0" y="476"/>
                      </a:cubicBezTo>
                      <a:cubicBezTo>
                        <a:pt x="476" y="476"/>
                        <a:pt x="667" y="476"/>
                        <a:pt x="47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5" name="Forma Livre: Forma 1074">
                  <a:extLst>
                    <a:ext uri="{FF2B5EF4-FFF2-40B4-BE49-F238E27FC236}">
                      <a16:creationId xmlns:a16="http://schemas.microsoft.com/office/drawing/2014/main" id="{DC285BC1-36FA-AAC7-A04F-DADE348EC51B}"/>
                    </a:ext>
                  </a:extLst>
                </p:cNvPr>
                <p:cNvSpPr/>
                <p:nvPr/>
              </p:nvSpPr>
              <p:spPr>
                <a:xfrm>
                  <a:off x="3920007" y="2989615"/>
                  <a:ext cx="4768" cy="9474"/>
                </a:xfrm>
                <a:custGeom>
                  <a:avLst/>
                  <a:gdLst>
                    <a:gd name="connsiteX0" fmla="*/ 2101 w 4768"/>
                    <a:gd name="connsiteY0" fmla="*/ 0 h 9474"/>
                    <a:gd name="connsiteX1" fmla="*/ 4768 w 4768"/>
                    <a:gd name="connsiteY1" fmla="*/ 8668 h 9474"/>
                    <a:gd name="connsiteX2" fmla="*/ 2101 w 4768"/>
                    <a:gd name="connsiteY2" fmla="*/ 0 h 9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8" h="9474">
                      <a:moveTo>
                        <a:pt x="2101" y="0"/>
                      </a:moveTo>
                      <a:cubicBezTo>
                        <a:pt x="577" y="4191"/>
                        <a:pt x="-2852" y="12001"/>
                        <a:pt x="4768" y="8668"/>
                      </a:cubicBezTo>
                      <a:cubicBezTo>
                        <a:pt x="4768" y="4763"/>
                        <a:pt x="101" y="6477"/>
                        <a:pt x="210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6" name="Forma Livre: Forma 1075">
                  <a:extLst>
                    <a:ext uri="{FF2B5EF4-FFF2-40B4-BE49-F238E27FC236}">
                      <a16:creationId xmlns:a16="http://schemas.microsoft.com/office/drawing/2014/main" id="{0DB9BE24-D452-5CC2-6638-11FC58F38CD3}"/>
                    </a:ext>
                  </a:extLst>
                </p:cNvPr>
                <p:cNvSpPr/>
                <p:nvPr/>
              </p:nvSpPr>
              <p:spPr>
                <a:xfrm>
                  <a:off x="3905059" y="3000378"/>
                  <a:ext cx="5524" cy="7524"/>
                </a:xfrm>
                <a:custGeom>
                  <a:avLst/>
                  <a:gdLst>
                    <a:gd name="connsiteX0" fmla="*/ 0 w 5524"/>
                    <a:gd name="connsiteY0" fmla="*/ 7525 h 7524"/>
                    <a:gd name="connsiteX1" fmla="*/ 5525 w 5524"/>
                    <a:gd name="connsiteY1" fmla="*/ 2953 h 7524"/>
                    <a:gd name="connsiteX2" fmla="*/ 3143 w 5524"/>
                    <a:gd name="connsiteY2" fmla="*/ 0 h 7524"/>
                    <a:gd name="connsiteX3" fmla="*/ 95 w 5524"/>
                    <a:gd name="connsiteY3" fmla="*/ 7525 h 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" h="7524">
                      <a:moveTo>
                        <a:pt x="0" y="7525"/>
                      </a:moveTo>
                      <a:lnTo>
                        <a:pt x="5525" y="2953"/>
                      </a:lnTo>
                      <a:cubicBezTo>
                        <a:pt x="4667" y="2286"/>
                        <a:pt x="2572" y="2191"/>
                        <a:pt x="3143" y="0"/>
                      </a:cubicBezTo>
                      <a:lnTo>
                        <a:pt x="95" y="752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7" name="Forma Livre: Forma 1076">
                  <a:extLst>
                    <a:ext uri="{FF2B5EF4-FFF2-40B4-BE49-F238E27FC236}">
                      <a16:creationId xmlns:a16="http://schemas.microsoft.com/office/drawing/2014/main" id="{1E9E5210-6144-BDA7-B68B-2414C378C039}"/>
                    </a:ext>
                  </a:extLst>
                </p:cNvPr>
                <p:cNvSpPr/>
                <p:nvPr/>
              </p:nvSpPr>
              <p:spPr>
                <a:xfrm>
                  <a:off x="3903059" y="3007903"/>
                  <a:ext cx="2000" cy="3333"/>
                </a:xfrm>
                <a:custGeom>
                  <a:avLst/>
                  <a:gdLst>
                    <a:gd name="connsiteX0" fmla="*/ 667 w 2000"/>
                    <a:gd name="connsiteY0" fmla="*/ 3334 h 3333"/>
                    <a:gd name="connsiteX1" fmla="*/ 2000 w 2000"/>
                    <a:gd name="connsiteY1" fmla="*/ 0 h 3333"/>
                    <a:gd name="connsiteX2" fmla="*/ 0 w 2000"/>
                    <a:gd name="connsiteY2" fmla="*/ 1619 h 3333"/>
                    <a:gd name="connsiteX3" fmla="*/ 667 w 2000"/>
                    <a:gd name="connsiteY3" fmla="*/ 3334 h 3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" h="3333">
                      <a:moveTo>
                        <a:pt x="667" y="3334"/>
                      </a:moveTo>
                      <a:lnTo>
                        <a:pt x="2000" y="0"/>
                      </a:lnTo>
                      <a:lnTo>
                        <a:pt x="0" y="1619"/>
                      </a:lnTo>
                      <a:lnTo>
                        <a:pt x="667" y="333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8" name="Forma Livre: Forma 1077">
                  <a:extLst>
                    <a:ext uri="{FF2B5EF4-FFF2-40B4-BE49-F238E27FC236}">
                      <a16:creationId xmlns:a16="http://schemas.microsoft.com/office/drawing/2014/main" id="{B9CB4B35-D216-2662-A8D9-61A8D0CA392F}"/>
                    </a:ext>
                  </a:extLst>
                </p:cNvPr>
                <p:cNvSpPr/>
                <p:nvPr/>
              </p:nvSpPr>
              <p:spPr>
                <a:xfrm>
                  <a:off x="3872198" y="3030440"/>
                  <a:ext cx="8191" cy="10800"/>
                </a:xfrm>
                <a:custGeom>
                  <a:avLst/>
                  <a:gdLst>
                    <a:gd name="connsiteX0" fmla="*/ 4286 w 8191"/>
                    <a:gd name="connsiteY0" fmla="*/ 1656 h 10800"/>
                    <a:gd name="connsiteX1" fmla="*/ 0 w 8191"/>
                    <a:gd name="connsiteY1" fmla="*/ 10800 h 10800"/>
                    <a:gd name="connsiteX2" fmla="*/ 8192 w 8191"/>
                    <a:gd name="connsiteY2" fmla="*/ 2228 h 10800"/>
                    <a:gd name="connsiteX3" fmla="*/ 4286 w 8191"/>
                    <a:gd name="connsiteY3" fmla="*/ 1656 h 1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" h="10800">
                      <a:moveTo>
                        <a:pt x="4286" y="1656"/>
                      </a:moveTo>
                      <a:cubicBezTo>
                        <a:pt x="3905" y="5085"/>
                        <a:pt x="2000" y="7752"/>
                        <a:pt x="0" y="10800"/>
                      </a:cubicBezTo>
                      <a:cubicBezTo>
                        <a:pt x="3048" y="8229"/>
                        <a:pt x="5810" y="5276"/>
                        <a:pt x="8192" y="2228"/>
                      </a:cubicBezTo>
                      <a:cubicBezTo>
                        <a:pt x="7525" y="990"/>
                        <a:pt x="6763" y="-1773"/>
                        <a:pt x="4286" y="16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79" name="Forma Livre: Forma 1078">
                  <a:extLst>
                    <a:ext uri="{FF2B5EF4-FFF2-40B4-BE49-F238E27FC236}">
                      <a16:creationId xmlns:a16="http://schemas.microsoft.com/office/drawing/2014/main" id="{37174253-C3A3-0779-E2F4-621CEC935DB5}"/>
                    </a:ext>
                  </a:extLst>
                </p:cNvPr>
                <p:cNvSpPr/>
                <p:nvPr/>
              </p:nvSpPr>
              <p:spPr>
                <a:xfrm>
                  <a:off x="3886295" y="3021238"/>
                  <a:ext cx="597" cy="666"/>
                </a:xfrm>
                <a:custGeom>
                  <a:avLst/>
                  <a:gdLst>
                    <a:gd name="connsiteX0" fmla="*/ 286 w 597"/>
                    <a:gd name="connsiteY0" fmla="*/ 0 h 666"/>
                    <a:gd name="connsiteX1" fmla="*/ 0 w 597"/>
                    <a:gd name="connsiteY1" fmla="*/ 667 h 666"/>
                    <a:gd name="connsiteX2" fmla="*/ 286 w 597"/>
                    <a:gd name="connsiteY2" fmla="*/ 0 h 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7" h="666">
                      <a:moveTo>
                        <a:pt x="286" y="0"/>
                      </a:moveTo>
                      <a:cubicBezTo>
                        <a:pt x="286" y="0"/>
                        <a:pt x="95" y="476"/>
                        <a:pt x="0" y="667"/>
                      </a:cubicBezTo>
                      <a:cubicBezTo>
                        <a:pt x="572" y="571"/>
                        <a:pt x="857" y="381"/>
                        <a:pt x="28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0" name="Forma Livre: Forma 1079">
                  <a:extLst>
                    <a:ext uri="{FF2B5EF4-FFF2-40B4-BE49-F238E27FC236}">
                      <a16:creationId xmlns:a16="http://schemas.microsoft.com/office/drawing/2014/main" id="{1ACCA720-3C6A-5CF9-6F29-CECB8B172DA6}"/>
                    </a:ext>
                  </a:extLst>
                </p:cNvPr>
                <p:cNvSpPr/>
                <p:nvPr/>
              </p:nvSpPr>
              <p:spPr>
                <a:xfrm>
                  <a:off x="3850576" y="3068482"/>
                  <a:ext cx="952" cy="476"/>
                </a:xfrm>
                <a:custGeom>
                  <a:avLst/>
                  <a:gdLst>
                    <a:gd name="connsiteX0" fmla="*/ 0 w 952"/>
                    <a:gd name="connsiteY0" fmla="*/ 476 h 476"/>
                    <a:gd name="connsiteX1" fmla="*/ 953 w 952"/>
                    <a:gd name="connsiteY1" fmla="*/ 476 h 476"/>
                    <a:gd name="connsiteX2" fmla="*/ 476 w 952"/>
                    <a:gd name="connsiteY2" fmla="*/ 0 h 476"/>
                    <a:gd name="connsiteX3" fmla="*/ 0 w 952"/>
                    <a:gd name="connsiteY3" fmla="*/ 476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" h="476">
                      <a:moveTo>
                        <a:pt x="0" y="476"/>
                      </a:moveTo>
                      <a:lnTo>
                        <a:pt x="953" y="476"/>
                      </a:lnTo>
                      <a:lnTo>
                        <a:pt x="476" y="0"/>
                      </a:lnTo>
                      <a:lnTo>
                        <a:pt x="0" y="47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1" name="Forma Livre: Forma 1080">
                  <a:extLst>
                    <a:ext uri="{FF2B5EF4-FFF2-40B4-BE49-F238E27FC236}">
                      <a16:creationId xmlns:a16="http://schemas.microsoft.com/office/drawing/2014/main" id="{BFBF0ED2-B49F-7B18-9E6F-CB777768DEC9}"/>
                    </a:ext>
                  </a:extLst>
                </p:cNvPr>
                <p:cNvSpPr/>
                <p:nvPr/>
              </p:nvSpPr>
              <p:spPr>
                <a:xfrm>
                  <a:off x="3880294" y="3026667"/>
                  <a:ext cx="3905" cy="6541"/>
                </a:xfrm>
                <a:custGeom>
                  <a:avLst/>
                  <a:gdLst>
                    <a:gd name="connsiteX0" fmla="*/ 1048 w 3905"/>
                    <a:gd name="connsiteY0" fmla="*/ 5905 h 6541"/>
                    <a:gd name="connsiteX1" fmla="*/ 3905 w 3905"/>
                    <a:gd name="connsiteY1" fmla="*/ 0 h 6541"/>
                    <a:gd name="connsiteX2" fmla="*/ 0 w 3905"/>
                    <a:gd name="connsiteY2" fmla="*/ 6001 h 6541"/>
                    <a:gd name="connsiteX3" fmla="*/ 952 w 3905"/>
                    <a:gd name="connsiteY3" fmla="*/ 6001 h 6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05" h="6541">
                      <a:moveTo>
                        <a:pt x="1048" y="5905"/>
                      </a:moveTo>
                      <a:cubicBezTo>
                        <a:pt x="3429" y="4096"/>
                        <a:pt x="3810" y="2095"/>
                        <a:pt x="3905" y="0"/>
                      </a:cubicBezTo>
                      <a:cubicBezTo>
                        <a:pt x="2762" y="2000"/>
                        <a:pt x="1524" y="4001"/>
                        <a:pt x="0" y="6001"/>
                      </a:cubicBezTo>
                      <a:cubicBezTo>
                        <a:pt x="286" y="6572"/>
                        <a:pt x="571" y="6858"/>
                        <a:pt x="952" y="600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2" name="Forma Livre: Forma 1081">
                  <a:extLst>
                    <a:ext uri="{FF2B5EF4-FFF2-40B4-BE49-F238E27FC236}">
                      <a16:creationId xmlns:a16="http://schemas.microsoft.com/office/drawing/2014/main" id="{BEFCCB97-8659-7053-692B-AAEA31BF9231}"/>
                    </a:ext>
                  </a:extLst>
                </p:cNvPr>
                <p:cNvSpPr/>
                <p:nvPr/>
              </p:nvSpPr>
              <p:spPr>
                <a:xfrm>
                  <a:off x="3861674" y="3045431"/>
                  <a:ext cx="4903" cy="2571"/>
                </a:xfrm>
                <a:custGeom>
                  <a:avLst/>
                  <a:gdLst>
                    <a:gd name="connsiteX0" fmla="*/ 46 w 4903"/>
                    <a:gd name="connsiteY0" fmla="*/ 2572 h 2571"/>
                    <a:gd name="connsiteX1" fmla="*/ 4904 w 4903"/>
                    <a:gd name="connsiteY1" fmla="*/ 0 h 2571"/>
                    <a:gd name="connsiteX2" fmla="*/ 46 w 4903"/>
                    <a:gd name="connsiteY2" fmla="*/ 2572 h 2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903" h="2571">
                      <a:moveTo>
                        <a:pt x="46" y="2572"/>
                      </a:moveTo>
                      <a:cubicBezTo>
                        <a:pt x="1665" y="1905"/>
                        <a:pt x="3285" y="1048"/>
                        <a:pt x="4904" y="0"/>
                      </a:cubicBezTo>
                      <a:cubicBezTo>
                        <a:pt x="2903" y="381"/>
                        <a:pt x="-430" y="1524"/>
                        <a:pt x="46" y="257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3" name="Forma Livre: Forma 1082">
                  <a:extLst>
                    <a:ext uri="{FF2B5EF4-FFF2-40B4-BE49-F238E27FC236}">
                      <a16:creationId xmlns:a16="http://schemas.microsoft.com/office/drawing/2014/main" id="{48F33069-FA80-9CE2-0771-782A548197BC}"/>
                    </a:ext>
                  </a:extLst>
                </p:cNvPr>
                <p:cNvSpPr/>
                <p:nvPr/>
              </p:nvSpPr>
              <p:spPr>
                <a:xfrm>
                  <a:off x="3884112" y="3021524"/>
                  <a:ext cx="849" cy="476"/>
                </a:xfrm>
                <a:custGeom>
                  <a:avLst/>
                  <a:gdLst>
                    <a:gd name="connsiteX0" fmla="*/ 659 w 849"/>
                    <a:gd name="connsiteY0" fmla="*/ 476 h 476"/>
                    <a:gd name="connsiteX1" fmla="*/ 849 w 849"/>
                    <a:gd name="connsiteY1" fmla="*/ 0 h 476"/>
                    <a:gd name="connsiteX2" fmla="*/ 659 w 849"/>
                    <a:gd name="connsiteY2" fmla="*/ 476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9" h="476">
                      <a:moveTo>
                        <a:pt x="659" y="476"/>
                      </a:moveTo>
                      <a:lnTo>
                        <a:pt x="849" y="0"/>
                      </a:lnTo>
                      <a:cubicBezTo>
                        <a:pt x="-484" y="191"/>
                        <a:pt x="-8" y="381"/>
                        <a:pt x="659" y="4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4" name="Forma Livre: Forma 1083">
                  <a:extLst>
                    <a:ext uri="{FF2B5EF4-FFF2-40B4-BE49-F238E27FC236}">
                      <a16:creationId xmlns:a16="http://schemas.microsoft.com/office/drawing/2014/main" id="{76775AAE-1635-B654-8F4E-93B8EB13C212}"/>
                    </a:ext>
                  </a:extLst>
                </p:cNvPr>
                <p:cNvSpPr/>
                <p:nvPr/>
              </p:nvSpPr>
              <p:spPr>
                <a:xfrm>
                  <a:off x="3884199" y="3021905"/>
                  <a:ext cx="2095" cy="4762"/>
                </a:xfrm>
                <a:custGeom>
                  <a:avLst/>
                  <a:gdLst>
                    <a:gd name="connsiteX0" fmla="*/ 572 w 2095"/>
                    <a:gd name="connsiteY0" fmla="*/ 95 h 4762"/>
                    <a:gd name="connsiteX1" fmla="*/ 0 w 2095"/>
                    <a:gd name="connsiteY1" fmla="*/ 4763 h 4762"/>
                    <a:gd name="connsiteX2" fmla="*/ 2096 w 2095"/>
                    <a:gd name="connsiteY2" fmla="*/ 0 h 4762"/>
                    <a:gd name="connsiteX3" fmla="*/ 572 w 2095"/>
                    <a:gd name="connsiteY3" fmla="*/ 0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95" h="4762">
                      <a:moveTo>
                        <a:pt x="572" y="95"/>
                      </a:moveTo>
                      <a:cubicBezTo>
                        <a:pt x="0" y="1715"/>
                        <a:pt x="0" y="3239"/>
                        <a:pt x="0" y="4763"/>
                      </a:cubicBezTo>
                      <a:cubicBezTo>
                        <a:pt x="953" y="3143"/>
                        <a:pt x="1619" y="1524"/>
                        <a:pt x="2096" y="0"/>
                      </a:cubicBezTo>
                      <a:cubicBezTo>
                        <a:pt x="1619" y="95"/>
                        <a:pt x="1048" y="95"/>
                        <a:pt x="572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5" name="Forma Livre: Forma 1084">
                  <a:extLst>
                    <a:ext uri="{FF2B5EF4-FFF2-40B4-BE49-F238E27FC236}">
                      <a16:creationId xmlns:a16="http://schemas.microsoft.com/office/drawing/2014/main" id="{F9C45AD2-6551-15ED-19A8-C52294E95B16}"/>
                    </a:ext>
                  </a:extLst>
                </p:cNvPr>
                <p:cNvSpPr/>
                <p:nvPr/>
              </p:nvSpPr>
              <p:spPr>
                <a:xfrm>
                  <a:off x="3851529" y="3068958"/>
                  <a:ext cx="19686" cy="29241"/>
                </a:xfrm>
                <a:custGeom>
                  <a:avLst/>
                  <a:gdLst>
                    <a:gd name="connsiteX0" fmla="*/ 12668 w 19686"/>
                    <a:gd name="connsiteY0" fmla="*/ 24575 h 29241"/>
                    <a:gd name="connsiteX1" fmla="*/ 19526 w 19686"/>
                    <a:gd name="connsiteY1" fmla="*/ 11144 h 29241"/>
                    <a:gd name="connsiteX2" fmla="*/ 0 w 19686"/>
                    <a:gd name="connsiteY2" fmla="*/ 0 h 29241"/>
                    <a:gd name="connsiteX3" fmla="*/ 0 w 19686"/>
                    <a:gd name="connsiteY3" fmla="*/ 8477 h 29241"/>
                    <a:gd name="connsiteX4" fmla="*/ 12097 w 19686"/>
                    <a:gd name="connsiteY4" fmla="*/ 6668 h 29241"/>
                    <a:gd name="connsiteX5" fmla="*/ 2381 w 19686"/>
                    <a:gd name="connsiteY5" fmla="*/ 13335 h 29241"/>
                    <a:gd name="connsiteX6" fmla="*/ 7049 w 19686"/>
                    <a:gd name="connsiteY6" fmla="*/ 29242 h 29241"/>
                    <a:gd name="connsiteX7" fmla="*/ 10096 w 19686"/>
                    <a:gd name="connsiteY7" fmla="*/ 21717 h 29241"/>
                    <a:gd name="connsiteX8" fmla="*/ 12668 w 19686"/>
                    <a:gd name="connsiteY8" fmla="*/ 24479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686" h="29241">
                      <a:moveTo>
                        <a:pt x="12668" y="24575"/>
                      </a:moveTo>
                      <a:cubicBezTo>
                        <a:pt x="10096" y="21717"/>
                        <a:pt x="12287" y="13811"/>
                        <a:pt x="19526" y="11144"/>
                      </a:cubicBezTo>
                      <a:cubicBezTo>
                        <a:pt x="21241" y="4286"/>
                        <a:pt x="8858" y="0"/>
                        <a:pt x="0" y="0"/>
                      </a:cubicBezTo>
                      <a:cubicBezTo>
                        <a:pt x="1143" y="1143"/>
                        <a:pt x="2381" y="2096"/>
                        <a:pt x="0" y="8477"/>
                      </a:cubicBezTo>
                      <a:cubicBezTo>
                        <a:pt x="3048" y="8096"/>
                        <a:pt x="12859" y="191"/>
                        <a:pt x="12097" y="6668"/>
                      </a:cubicBezTo>
                      <a:cubicBezTo>
                        <a:pt x="8096" y="14669"/>
                        <a:pt x="6572" y="11335"/>
                        <a:pt x="2381" y="13335"/>
                      </a:cubicBezTo>
                      <a:cubicBezTo>
                        <a:pt x="8287" y="13526"/>
                        <a:pt x="667" y="26194"/>
                        <a:pt x="7049" y="29242"/>
                      </a:cubicBezTo>
                      <a:lnTo>
                        <a:pt x="10096" y="21717"/>
                      </a:lnTo>
                      <a:cubicBezTo>
                        <a:pt x="11049" y="22289"/>
                        <a:pt x="10573" y="25527"/>
                        <a:pt x="12668" y="2447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6" name="Forma Livre: Forma 1085">
                  <a:extLst>
                    <a:ext uri="{FF2B5EF4-FFF2-40B4-BE49-F238E27FC236}">
                      <a16:creationId xmlns:a16="http://schemas.microsoft.com/office/drawing/2014/main" id="{AE0A7727-1B05-8F58-D15D-D1D44B538D20}"/>
                    </a:ext>
                  </a:extLst>
                </p:cNvPr>
                <p:cNvSpPr/>
                <p:nvPr/>
              </p:nvSpPr>
              <p:spPr>
                <a:xfrm>
                  <a:off x="3850252" y="3056957"/>
                  <a:ext cx="10515" cy="11430"/>
                </a:xfrm>
                <a:custGeom>
                  <a:avLst/>
                  <a:gdLst>
                    <a:gd name="connsiteX0" fmla="*/ 9277 w 10515"/>
                    <a:gd name="connsiteY0" fmla="*/ 2381 h 11430"/>
                    <a:gd name="connsiteX1" fmla="*/ 10515 w 10515"/>
                    <a:gd name="connsiteY1" fmla="*/ 0 h 11430"/>
                    <a:gd name="connsiteX2" fmla="*/ 800 w 10515"/>
                    <a:gd name="connsiteY2" fmla="*/ 4191 h 11430"/>
                    <a:gd name="connsiteX3" fmla="*/ 800 w 10515"/>
                    <a:gd name="connsiteY3" fmla="*/ 11430 h 11430"/>
                    <a:gd name="connsiteX4" fmla="*/ 9373 w 10515"/>
                    <a:gd name="connsiteY4" fmla="*/ 1238 h 11430"/>
                    <a:gd name="connsiteX5" fmla="*/ 9373 w 10515"/>
                    <a:gd name="connsiteY5" fmla="*/ 2286 h 1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515" h="11430">
                      <a:moveTo>
                        <a:pt x="9277" y="2381"/>
                      </a:moveTo>
                      <a:lnTo>
                        <a:pt x="10515" y="0"/>
                      </a:lnTo>
                      <a:cubicBezTo>
                        <a:pt x="8134" y="2000"/>
                        <a:pt x="5562" y="2857"/>
                        <a:pt x="800" y="4191"/>
                      </a:cubicBezTo>
                      <a:cubicBezTo>
                        <a:pt x="-534" y="8858"/>
                        <a:pt x="38" y="10477"/>
                        <a:pt x="800" y="11430"/>
                      </a:cubicBezTo>
                      <a:lnTo>
                        <a:pt x="9373" y="1238"/>
                      </a:lnTo>
                      <a:lnTo>
                        <a:pt x="9373" y="228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7" name="Forma Livre: Forma 1086">
                  <a:extLst>
                    <a:ext uri="{FF2B5EF4-FFF2-40B4-BE49-F238E27FC236}">
                      <a16:creationId xmlns:a16="http://schemas.microsoft.com/office/drawing/2014/main" id="{F2C01901-127C-642B-EF8A-9B2245662396}"/>
                    </a:ext>
                  </a:extLst>
                </p:cNvPr>
                <p:cNvSpPr/>
                <p:nvPr/>
              </p:nvSpPr>
              <p:spPr>
                <a:xfrm>
                  <a:off x="3860863" y="3041241"/>
                  <a:ext cx="15050" cy="16019"/>
                </a:xfrm>
                <a:custGeom>
                  <a:avLst/>
                  <a:gdLst>
                    <a:gd name="connsiteX0" fmla="*/ 7334 w 15050"/>
                    <a:gd name="connsiteY0" fmla="*/ 6001 h 16019"/>
                    <a:gd name="connsiteX1" fmla="*/ 12668 w 15050"/>
                    <a:gd name="connsiteY1" fmla="*/ 16002 h 16019"/>
                    <a:gd name="connsiteX2" fmla="*/ 14954 w 15050"/>
                    <a:gd name="connsiteY2" fmla="*/ 4572 h 16019"/>
                    <a:gd name="connsiteX3" fmla="*/ 7811 w 15050"/>
                    <a:gd name="connsiteY3" fmla="*/ 6286 h 16019"/>
                    <a:gd name="connsiteX4" fmla="*/ 11335 w 15050"/>
                    <a:gd name="connsiteY4" fmla="*/ 0 h 16019"/>
                    <a:gd name="connsiteX5" fmla="*/ 5715 w 15050"/>
                    <a:gd name="connsiteY5" fmla="*/ 4286 h 16019"/>
                    <a:gd name="connsiteX6" fmla="*/ 6096 w 15050"/>
                    <a:gd name="connsiteY6" fmla="*/ 4286 h 16019"/>
                    <a:gd name="connsiteX7" fmla="*/ 6096 w 15050"/>
                    <a:gd name="connsiteY7" fmla="*/ 4286 h 16019"/>
                    <a:gd name="connsiteX8" fmla="*/ 6096 w 15050"/>
                    <a:gd name="connsiteY8" fmla="*/ 4286 h 16019"/>
                    <a:gd name="connsiteX9" fmla="*/ 6572 w 15050"/>
                    <a:gd name="connsiteY9" fmla="*/ 4477 h 16019"/>
                    <a:gd name="connsiteX10" fmla="*/ 6477 w 15050"/>
                    <a:gd name="connsiteY10" fmla="*/ 4763 h 16019"/>
                    <a:gd name="connsiteX11" fmla="*/ 7334 w 15050"/>
                    <a:gd name="connsiteY11" fmla="*/ 6191 h 16019"/>
                    <a:gd name="connsiteX12" fmla="*/ 6477 w 15050"/>
                    <a:gd name="connsiteY12" fmla="*/ 4763 h 16019"/>
                    <a:gd name="connsiteX13" fmla="*/ 6096 w 15050"/>
                    <a:gd name="connsiteY13" fmla="*/ 4286 h 16019"/>
                    <a:gd name="connsiteX14" fmla="*/ 6096 w 15050"/>
                    <a:gd name="connsiteY14" fmla="*/ 4286 h 16019"/>
                    <a:gd name="connsiteX15" fmla="*/ 0 w 15050"/>
                    <a:gd name="connsiteY15" fmla="*/ 15907 h 16019"/>
                    <a:gd name="connsiteX16" fmla="*/ 7429 w 15050"/>
                    <a:gd name="connsiteY16" fmla="*/ 6286 h 16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050" h="16019">
                      <a:moveTo>
                        <a:pt x="7334" y="6001"/>
                      </a:moveTo>
                      <a:cubicBezTo>
                        <a:pt x="9239" y="10287"/>
                        <a:pt x="6667" y="16383"/>
                        <a:pt x="12668" y="16002"/>
                      </a:cubicBezTo>
                      <a:cubicBezTo>
                        <a:pt x="17336" y="9525"/>
                        <a:pt x="13430" y="9430"/>
                        <a:pt x="14954" y="4572"/>
                      </a:cubicBezTo>
                      <a:cubicBezTo>
                        <a:pt x="7715" y="15526"/>
                        <a:pt x="15431" y="190"/>
                        <a:pt x="7811" y="6286"/>
                      </a:cubicBezTo>
                      <a:cubicBezTo>
                        <a:pt x="8858" y="3810"/>
                        <a:pt x="10096" y="1810"/>
                        <a:pt x="11335" y="0"/>
                      </a:cubicBezTo>
                      <a:cubicBezTo>
                        <a:pt x="9525" y="1619"/>
                        <a:pt x="7620" y="2953"/>
                        <a:pt x="5715" y="4286"/>
                      </a:cubicBezTo>
                      <a:cubicBezTo>
                        <a:pt x="5906" y="4286"/>
                        <a:pt x="6001" y="4286"/>
                        <a:pt x="6096" y="4286"/>
                      </a:cubicBezTo>
                      <a:lnTo>
                        <a:pt x="6096" y="4286"/>
                      </a:lnTo>
                      <a:cubicBezTo>
                        <a:pt x="6096" y="4286"/>
                        <a:pt x="6096" y="4286"/>
                        <a:pt x="6096" y="4286"/>
                      </a:cubicBezTo>
                      <a:cubicBezTo>
                        <a:pt x="6858" y="4191"/>
                        <a:pt x="7239" y="4286"/>
                        <a:pt x="6572" y="4477"/>
                      </a:cubicBezTo>
                      <a:cubicBezTo>
                        <a:pt x="6572" y="4477"/>
                        <a:pt x="6572" y="4667"/>
                        <a:pt x="6477" y="4763"/>
                      </a:cubicBezTo>
                      <a:cubicBezTo>
                        <a:pt x="6858" y="5143"/>
                        <a:pt x="7144" y="5715"/>
                        <a:pt x="7334" y="6191"/>
                      </a:cubicBezTo>
                      <a:cubicBezTo>
                        <a:pt x="4286" y="8668"/>
                        <a:pt x="6096" y="6001"/>
                        <a:pt x="6477" y="4763"/>
                      </a:cubicBezTo>
                      <a:cubicBezTo>
                        <a:pt x="6382" y="4572"/>
                        <a:pt x="6287" y="4381"/>
                        <a:pt x="6096" y="4286"/>
                      </a:cubicBezTo>
                      <a:lnTo>
                        <a:pt x="6096" y="4286"/>
                      </a:lnTo>
                      <a:cubicBezTo>
                        <a:pt x="6096" y="4286"/>
                        <a:pt x="0" y="15907"/>
                        <a:pt x="0" y="15907"/>
                      </a:cubicBezTo>
                      <a:cubicBezTo>
                        <a:pt x="2096" y="14097"/>
                        <a:pt x="4096" y="11430"/>
                        <a:pt x="7429" y="628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8" name="Forma Livre: Forma 1087">
                  <a:extLst>
                    <a:ext uri="{FF2B5EF4-FFF2-40B4-BE49-F238E27FC236}">
                      <a16:creationId xmlns:a16="http://schemas.microsoft.com/office/drawing/2014/main" id="{9C545A27-A415-97EC-AFC8-8BE757094632}"/>
                    </a:ext>
                  </a:extLst>
                </p:cNvPr>
                <p:cNvSpPr/>
                <p:nvPr/>
              </p:nvSpPr>
              <p:spPr>
                <a:xfrm>
                  <a:off x="3925348" y="3009141"/>
                  <a:ext cx="1046" cy="973"/>
                </a:xfrm>
                <a:custGeom>
                  <a:avLst/>
                  <a:gdLst>
                    <a:gd name="connsiteX0" fmla="*/ 1047 w 1046"/>
                    <a:gd name="connsiteY0" fmla="*/ 381 h 973"/>
                    <a:gd name="connsiteX1" fmla="*/ 94 w 1046"/>
                    <a:gd name="connsiteY1" fmla="*/ 0 h 973"/>
                    <a:gd name="connsiteX2" fmla="*/ 1047 w 1046"/>
                    <a:gd name="connsiteY2" fmla="*/ 381 h 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6" h="973">
                      <a:moveTo>
                        <a:pt x="1047" y="381"/>
                      </a:moveTo>
                      <a:cubicBezTo>
                        <a:pt x="475" y="381"/>
                        <a:pt x="285" y="191"/>
                        <a:pt x="94" y="0"/>
                      </a:cubicBezTo>
                      <a:cubicBezTo>
                        <a:pt x="-96" y="953"/>
                        <a:pt x="-96" y="1429"/>
                        <a:pt x="1047" y="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89" name="Forma Livre: Forma 1088">
                  <a:extLst>
                    <a:ext uri="{FF2B5EF4-FFF2-40B4-BE49-F238E27FC236}">
                      <a16:creationId xmlns:a16="http://schemas.microsoft.com/office/drawing/2014/main" id="{65051B61-94F1-7C83-EE9C-B6F4E027DE2C}"/>
                    </a:ext>
                  </a:extLst>
                </p:cNvPr>
                <p:cNvSpPr/>
                <p:nvPr/>
              </p:nvSpPr>
              <p:spPr>
                <a:xfrm>
                  <a:off x="3909056" y="3004392"/>
                  <a:ext cx="16994" cy="7425"/>
                </a:xfrm>
                <a:custGeom>
                  <a:avLst/>
                  <a:gdLst>
                    <a:gd name="connsiteX0" fmla="*/ 11814 w 16994"/>
                    <a:gd name="connsiteY0" fmla="*/ 7417 h 7425"/>
                    <a:gd name="connsiteX1" fmla="*/ 13814 w 16994"/>
                    <a:gd name="connsiteY1" fmla="*/ 2654 h 7425"/>
                    <a:gd name="connsiteX2" fmla="*/ 16291 w 16994"/>
                    <a:gd name="connsiteY2" fmla="*/ 4845 h 7425"/>
                    <a:gd name="connsiteX3" fmla="*/ 13148 w 16994"/>
                    <a:gd name="connsiteY3" fmla="*/ 940 h 7425"/>
                    <a:gd name="connsiteX4" fmla="*/ 12957 w 16994"/>
                    <a:gd name="connsiteY4" fmla="*/ 1987 h 7425"/>
                    <a:gd name="connsiteX5" fmla="*/ 3 w 16994"/>
                    <a:gd name="connsiteY5" fmla="*/ 5512 h 7425"/>
                    <a:gd name="connsiteX6" fmla="*/ 11814 w 16994"/>
                    <a:gd name="connsiteY6" fmla="*/ 7417 h 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994" h="7425">
                      <a:moveTo>
                        <a:pt x="11814" y="7417"/>
                      </a:moveTo>
                      <a:cubicBezTo>
                        <a:pt x="12005" y="6369"/>
                        <a:pt x="11433" y="4654"/>
                        <a:pt x="13814" y="2654"/>
                      </a:cubicBezTo>
                      <a:cubicBezTo>
                        <a:pt x="16577" y="1511"/>
                        <a:pt x="15243" y="3988"/>
                        <a:pt x="16291" y="4845"/>
                      </a:cubicBezTo>
                      <a:cubicBezTo>
                        <a:pt x="16767" y="2749"/>
                        <a:pt x="18672" y="-2013"/>
                        <a:pt x="13148" y="940"/>
                      </a:cubicBezTo>
                      <a:lnTo>
                        <a:pt x="12957" y="1987"/>
                      </a:lnTo>
                      <a:cubicBezTo>
                        <a:pt x="8385" y="4940"/>
                        <a:pt x="-187" y="6559"/>
                        <a:pt x="3" y="5512"/>
                      </a:cubicBezTo>
                      <a:cubicBezTo>
                        <a:pt x="3813" y="6845"/>
                        <a:pt x="6766" y="7512"/>
                        <a:pt x="11814" y="74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0" name="Forma Livre: Forma 1089">
                  <a:extLst>
                    <a:ext uri="{FF2B5EF4-FFF2-40B4-BE49-F238E27FC236}">
                      <a16:creationId xmlns:a16="http://schemas.microsoft.com/office/drawing/2014/main" id="{EF7AE91A-244F-5713-25D5-1252F32028E1}"/>
                    </a:ext>
                  </a:extLst>
                </p:cNvPr>
                <p:cNvSpPr/>
                <p:nvPr/>
              </p:nvSpPr>
              <p:spPr>
                <a:xfrm>
                  <a:off x="3889343" y="3029811"/>
                  <a:ext cx="6956" cy="9905"/>
                </a:xfrm>
                <a:custGeom>
                  <a:avLst/>
                  <a:gdLst>
                    <a:gd name="connsiteX0" fmla="*/ 5334 w 6956"/>
                    <a:gd name="connsiteY0" fmla="*/ 95 h 9905"/>
                    <a:gd name="connsiteX1" fmla="*/ 0 w 6956"/>
                    <a:gd name="connsiteY1" fmla="*/ 9906 h 9905"/>
                    <a:gd name="connsiteX2" fmla="*/ 6191 w 6956"/>
                    <a:gd name="connsiteY2" fmla="*/ 7715 h 9905"/>
                    <a:gd name="connsiteX3" fmla="*/ 4381 w 6956"/>
                    <a:gd name="connsiteY3" fmla="*/ 6572 h 9905"/>
                    <a:gd name="connsiteX4" fmla="*/ 5334 w 6956"/>
                    <a:gd name="connsiteY4" fmla="*/ 0 h 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6" h="9905">
                      <a:moveTo>
                        <a:pt x="5334" y="95"/>
                      </a:moveTo>
                      <a:cubicBezTo>
                        <a:pt x="3524" y="3334"/>
                        <a:pt x="1619" y="6572"/>
                        <a:pt x="0" y="9906"/>
                      </a:cubicBezTo>
                      <a:lnTo>
                        <a:pt x="6191" y="7715"/>
                      </a:lnTo>
                      <a:lnTo>
                        <a:pt x="4381" y="6572"/>
                      </a:lnTo>
                      <a:cubicBezTo>
                        <a:pt x="9049" y="2286"/>
                        <a:pt x="6096" y="1619"/>
                        <a:pt x="5334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1" name="Forma Livre: Forma 1090">
                  <a:extLst>
                    <a:ext uri="{FF2B5EF4-FFF2-40B4-BE49-F238E27FC236}">
                      <a16:creationId xmlns:a16="http://schemas.microsoft.com/office/drawing/2014/main" id="{BC81E9D3-0A40-DEFA-83AE-8DAB59ED0C80}"/>
                    </a:ext>
                  </a:extLst>
                </p:cNvPr>
                <p:cNvSpPr/>
                <p:nvPr/>
              </p:nvSpPr>
              <p:spPr>
                <a:xfrm>
                  <a:off x="3845718" y="3064862"/>
                  <a:ext cx="2571" cy="8382"/>
                </a:xfrm>
                <a:custGeom>
                  <a:avLst/>
                  <a:gdLst>
                    <a:gd name="connsiteX0" fmla="*/ 2572 w 2571"/>
                    <a:gd name="connsiteY0" fmla="*/ 3715 h 8382"/>
                    <a:gd name="connsiteX1" fmla="*/ 0 w 2571"/>
                    <a:gd name="connsiteY1" fmla="*/ 0 h 8382"/>
                    <a:gd name="connsiteX2" fmla="*/ 1048 w 2571"/>
                    <a:gd name="connsiteY2" fmla="*/ 8382 h 8382"/>
                    <a:gd name="connsiteX3" fmla="*/ 2572 w 2571"/>
                    <a:gd name="connsiteY3" fmla="*/ 3715 h 8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" h="8382">
                      <a:moveTo>
                        <a:pt x="2572" y="3715"/>
                      </a:moveTo>
                      <a:lnTo>
                        <a:pt x="0" y="0"/>
                      </a:lnTo>
                      <a:lnTo>
                        <a:pt x="1048" y="8382"/>
                      </a:lnTo>
                      <a:lnTo>
                        <a:pt x="2572" y="371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2" name="Forma Livre: Forma 1091">
                  <a:extLst>
                    <a:ext uri="{FF2B5EF4-FFF2-40B4-BE49-F238E27FC236}">
                      <a16:creationId xmlns:a16="http://schemas.microsoft.com/office/drawing/2014/main" id="{2D9B16DF-5F87-89E7-8A9A-24CDF4F02BF5}"/>
                    </a:ext>
                  </a:extLst>
                </p:cNvPr>
                <p:cNvSpPr/>
                <p:nvPr/>
              </p:nvSpPr>
              <p:spPr>
                <a:xfrm>
                  <a:off x="3837050" y="3076483"/>
                  <a:ext cx="3048" cy="4190"/>
                </a:xfrm>
                <a:custGeom>
                  <a:avLst/>
                  <a:gdLst>
                    <a:gd name="connsiteX0" fmla="*/ 3048 w 3048"/>
                    <a:gd name="connsiteY0" fmla="*/ 2857 h 4190"/>
                    <a:gd name="connsiteX1" fmla="*/ 476 w 3048"/>
                    <a:gd name="connsiteY1" fmla="*/ 0 h 4190"/>
                    <a:gd name="connsiteX2" fmla="*/ 0 w 3048"/>
                    <a:gd name="connsiteY2" fmla="*/ 4191 h 4190"/>
                    <a:gd name="connsiteX3" fmla="*/ 3048 w 3048"/>
                    <a:gd name="connsiteY3" fmla="*/ 2857 h 4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" h="4190">
                      <a:moveTo>
                        <a:pt x="3048" y="2857"/>
                      </a:moveTo>
                      <a:lnTo>
                        <a:pt x="476" y="0"/>
                      </a:lnTo>
                      <a:lnTo>
                        <a:pt x="0" y="4191"/>
                      </a:lnTo>
                      <a:lnTo>
                        <a:pt x="3048" y="285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3" name="Forma Livre: Forma 1092">
                  <a:extLst>
                    <a:ext uri="{FF2B5EF4-FFF2-40B4-BE49-F238E27FC236}">
                      <a16:creationId xmlns:a16="http://schemas.microsoft.com/office/drawing/2014/main" id="{86854C13-BFE5-E155-B36E-055869558A4F}"/>
                    </a:ext>
                  </a:extLst>
                </p:cNvPr>
                <p:cNvSpPr/>
                <p:nvPr/>
              </p:nvSpPr>
              <p:spPr>
                <a:xfrm>
                  <a:off x="3145821" y="3236027"/>
                  <a:ext cx="1238" cy="2952"/>
                </a:xfrm>
                <a:custGeom>
                  <a:avLst/>
                  <a:gdLst>
                    <a:gd name="connsiteX0" fmla="*/ 1238 w 1238"/>
                    <a:gd name="connsiteY0" fmla="*/ 0 h 2952"/>
                    <a:gd name="connsiteX1" fmla="*/ 0 w 1238"/>
                    <a:gd name="connsiteY1" fmla="*/ 2953 h 2952"/>
                    <a:gd name="connsiteX2" fmla="*/ 1238 w 1238"/>
                    <a:gd name="connsiteY2" fmla="*/ 0 h 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" h="2952">
                      <a:moveTo>
                        <a:pt x="1238" y="0"/>
                      </a:moveTo>
                      <a:lnTo>
                        <a:pt x="0" y="2953"/>
                      </a:lnTo>
                      <a:cubicBezTo>
                        <a:pt x="762" y="1715"/>
                        <a:pt x="1048" y="762"/>
                        <a:pt x="123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4" name="Forma Livre: Forma 1093">
                  <a:extLst>
                    <a:ext uri="{FF2B5EF4-FFF2-40B4-BE49-F238E27FC236}">
                      <a16:creationId xmlns:a16="http://schemas.microsoft.com/office/drawing/2014/main" id="{160986CB-7A3F-B47A-1A8A-2FB598DC3E71}"/>
                    </a:ext>
                  </a:extLst>
                </p:cNvPr>
                <p:cNvSpPr/>
                <p:nvPr/>
              </p:nvSpPr>
              <p:spPr>
                <a:xfrm>
                  <a:off x="3161918" y="3220120"/>
                  <a:ext cx="857" cy="1893"/>
                </a:xfrm>
                <a:custGeom>
                  <a:avLst/>
                  <a:gdLst>
                    <a:gd name="connsiteX0" fmla="*/ 857 w 857"/>
                    <a:gd name="connsiteY0" fmla="*/ 1715 h 1893"/>
                    <a:gd name="connsiteX1" fmla="*/ 0 w 857"/>
                    <a:gd name="connsiteY1" fmla="*/ 0 h 1893"/>
                    <a:gd name="connsiteX2" fmla="*/ 857 w 857"/>
                    <a:gd name="connsiteY2" fmla="*/ 1715 h 1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7" h="1893">
                      <a:moveTo>
                        <a:pt x="857" y="1715"/>
                      </a:moveTo>
                      <a:lnTo>
                        <a:pt x="0" y="0"/>
                      </a:lnTo>
                      <a:cubicBezTo>
                        <a:pt x="0" y="1429"/>
                        <a:pt x="191" y="2286"/>
                        <a:pt x="857" y="17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5" name="Forma Livre: Forma 1094">
                  <a:extLst>
                    <a:ext uri="{FF2B5EF4-FFF2-40B4-BE49-F238E27FC236}">
                      <a16:creationId xmlns:a16="http://schemas.microsoft.com/office/drawing/2014/main" id="{CD8B27B4-7719-CF11-508D-ACC2CD7F5C19}"/>
                    </a:ext>
                  </a:extLst>
                </p:cNvPr>
                <p:cNvSpPr/>
                <p:nvPr/>
              </p:nvSpPr>
              <p:spPr>
                <a:xfrm>
                  <a:off x="3547014" y="3161155"/>
                  <a:ext cx="6762" cy="8387"/>
                </a:xfrm>
                <a:custGeom>
                  <a:avLst/>
                  <a:gdLst>
                    <a:gd name="connsiteX0" fmla="*/ 6763 w 6762"/>
                    <a:gd name="connsiteY0" fmla="*/ 8387 h 8387"/>
                    <a:gd name="connsiteX1" fmla="*/ 0 w 6762"/>
                    <a:gd name="connsiteY1" fmla="*/ 1339 h 8387"/>
                    <a:gd name="connsiteX2" fmla="*/ 0 w 6762"/>
                    <a:gd name="connsiteY2" fmla="*/ 5625 h 8387"/>
                    <a:gd name="connsiteX3" fmla="*/ 6763 w 6762"/>
                    <a:gd name="connsiteY3" fmla="*/ 8387 h 8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" h="8387">
                      <a:moveTo>
                        <a:pt x="6763" y="8387"/>
                      </a:moveTo>
                      <a:cubicBezTo>
                        <a:pt x="3619" y="3720"/>
                        <a:pt x="762" y="-2852"/>
                        <a:pt x="0" y="1339"/>
                      </a:cubicBezTo>
                      <a:lnTo>
                        <a:pt x="0" y="5625"/>
                      </a:lnTo>
                      <a:cubicBezTo>
                        <a:pt x="3048" y="5815"/>
                        <a:pt x="5144" y="6958"/>
                        <a:pt x="6763" y="83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6" name="Forma Livre: Forma 1095">
                  <a:extLst>
                    <a:ext uri="{FF2B5EF4-FFF2-40B4-BE49-F238E27FC236}">
                      <a16:creationId xmlns:a16="http://schemas.microsoft.com/office/drawing/2014/main" id="{FA646B94-A457-6027-AC3C-7ED90ADC5570}"/>
                    </a:ext>
                  </a:extLst>
                </p:cNvPr>
                <p:cNvSpPr/>
                <p:nvPr/>
              </p:nvSpPr>
              <p:spPr>
                <a:xfrm>
                  <a:off x="3320224" y="3133252"/>
                  <a:ext cx="4286" cy="4286"/>
                </a:xfrm>
                <a:custGeom>
                  <a:avLst/>
                  <a:gdLst>
                    <a:gd name="connsiteX0" fmla="*/ 95 w 4286"/>
                    <a:gd name="connsiteY0" fmla="*/ 3143 h 4286"/>
                    <a:gd name="connsiteX1" fmla="*/ 1524 w 4286"/>
                    <a:gd name="connsiteY1" fmla="*/ 4286 h 4286"/>
                    <a:gd name="connsiteX2" fmla="*/ 4286 w 4286"/>
                    <a:gd name="connsiteY2" fmla="*/ 0 h 4286"/>
                    <a:gd name="connsiteX3" fmla="*/ 0 w 4286"/>
                    <a:gd name="connsiteY3" fmla="*/ 3143 h 4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86" h="4286">
                      <a:moveTo>
                        <a:pt x="95" y="3143"/>
                      </a:moveTo>
                      <a:cubicBezTo>
                        <a:pt x="95" y="3143"/>
                        <a:pt x="1048" y="3905"/>
                        <a:pt x="1524" y="4286"/>
                      </a:cubicBezTo>
                      <a:cubicBezTo>
                        <a:pt x="2572" y="2762"/>
                        <a:pt x="3429" y="1333"/>
                        <a:pt x="4286" y="0"/>
                      </a:cubicBezTo>
                      <a:cubicBezTo>
                        <a:pt x="2953" y="953"/>
                        <a:pt x="1524" y="2000"/>
                        <a:pt x="0" y="31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7" name="Forma Livre: Forma 1096">
                  <a:extLst>
                    <a:ext uri="{FF2B5EF4-FFF2-40B4-BE49-F238E27FC236}">
                      <a16:creationId xmlns:a16="http://schemas.microsoft.com/office/drawing/2014/main" id="{E556AC92-586C-94E8-2379-69F01F72EB57}"/>
                    </a:ext>
                  </a:extLst>
                </p:cNvPr>
                <p:cNvSpPr/>
                <p:nvPr/>
              </p:nvSpPr>
              <p:spPr>
                <a:xfrm>
                  <a:off x="3312699" y="3151635"/>
                  <a:ext cx="6000" cy="2095"/>
                </a:xfrm>
                <a:custGeom>
                  <a:avLst/>
                  <a:gdLst>
                    <a:gd name="connsiteX0" fmla="*/ 6001 w 6000"/>
                    <a:gd name="connsiteY0" fmla="*/ 2096 h 2095"/>
                    <a:gd name="connsiteX1" fmla="*/ 0 w 6000"/>
                    <a:gd name="connsiteY1" fmla="*/ 0 h 2095"/>
                    <a:gd name="connsiteX2" fmla="*/ 6001 w 6000"/>
                    <a:gd name="connsiteY2" fmla="*/ 2096 h 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00" h="2095">
                      <a:moveTo>
                        <a:pt x="6001" y="2096"/>
                      </a:moveTo>
                      <a:lnTo>
                        <a:pt x="0" y="0"/>
                      </a:lnTo>
                      <a:cubicBezTo>
                        <a:pt x="1429" y="762"/>
                        <a:pt x="3334" y="1524"/>
                        <a:pt x="6001" y="20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8" name="Forma Livre: Forma 1097">
                  <a:extLst>
                    <a:ext uri="{FF2B5EF4-FFF2-40B4-BE49-F238E27FC236}">
                      <a16:creationId xmlns:a16="http://schemas.microsoft.com/office/drawing/2014/main" id="{9C83A9D0-1E68-9099-B099-DCEF775E128C}"/>
                    </a:ext>
                  </a:extLst>
                </p:cNvPr>
                <p:cNvSpPr/>
                <p:nvPr/>
              </p:nvSpPr>
              <p:spPr>
                <a:xfrm>
                  <a:off x="3071241" y="3335087"/>
                  <a:ext cx="2448" cy="5714"/>
                </a:xfrm>
                <a:custGeom>
                  <a:avLst/>
                  <a:gdLst>
                    <a:gd name="connsiteX0" fmla="*/ 0 w 2448"/>
                    <a:gd name="connsiteY0" fmla="*/ 0 h 5714"/>
                    <a:gd name="connsiteX1" fmla="*/ 381 w 2448"/>
                    <a:gd name="connsiteY1" fmla="*/ 5715 h 5714"/>
                    <a:gd name="connsiteX2" fmla="*/ 0 w 2448"/>
                    <a:gd name="connsiteY2" fmla="*/ 0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48" h="5714">
                      <a:moveTo>
                        <a:pt x="0" y="0"/>
                      </a:moveTo>
                      <a:lnTo>
                        <a:pt x="381" y="5715"/>
                      </a:lnTo>
                      <a:cubicBezTo>
                        <a:pt x="4667" y="1048"/>
                        <a:pt x="1143" y="1715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99" name="Forma Livre: Forma 1098">
                  <a:extLst>
                    <a:ext uri="{FF2B5EF4-FFF2-40B4-BE49-F238E27FC236}">
                      <a16:creationId xmlns:a16="http://schemas.microsoft.com/office/drawing/2014/main" id="{1CD03972-4256-788D-67AC-DEBCC70FCC14}"/>
                    </a:ext>
                  </a:extLst>
                </p:cNvPr>
                <p:cNvSpPr/>
                <p:nvPr/>
              </p:nvSpPr>
              <p:spPr>
                <a:xfrm>
                  <a:off x="3726275" y="3158588"/>
                  <a:ext cx="9530" cy="2273"/>
                </a:xfrm>
                <a:custGeom>
                  <a:avLst/>
                  <a:gdLst>
                    <a:gd name="connsiteX0" fmla="*/ 9525 w 9530"/>
                    <a:gd name="connsiteY0" fmla="*/ 0 h 2273"/>
                    <a:gd name="connsiteX1" fmla="*/ 0 w 9530"/>
                    <a:gd name="connsiteY1" fmla="*/ 953 h 2273"/>
                    <a:gd name="connsiteX2" fmla="*/ 9525 w 9530"/>
                    <a:gd name="connsiteY2" fmla="*/ 0 h 2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30" h="2273">
                      <a:moveTo>
                        <a:pt x="9525" y="0"/>
                      </a:moveTo>
                      <a:cubicBezTo>
                        <a:pt x="5620" y="95"/>
                        <a:pt x="2572" y="381"/>
                        <a:pt x="0" y="953"/>
                      </a:cubicBezTo>
                      <a:cubicBezTo>
                        <a:pt x="5143" y="2000"/>
                        <a:pt x="9715" y="3715"/>
                        <a:pt x="952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0" name="Forma Livre: Forma 1099">
                  <a:extLst>
                    <a:ext uri="{FF2B5EF4-FFF2-40B4-BE49-F238E27FC236}">
                      <a16:creationId xmlns:a16="http://schemas.microsoft.com/office/drawing/2014/main" id="{E5E25C10-C7E9-37C8-E434-18B1EA5E0C34}"/>
                    </a:ext>
                  </a:extLst>
                </p:cNvPr>
                <p:cNvSpPr/>
                <p:nvPr/>
              </p:nvSpPr>
              <p:spPr>
                <a:xfrm>
                  <a:off x="3122025" y="3198593"/>
                  <a:ext cx="1462" cy="3810"/>
                </a:xfrm>
                <a:custGeom>
                  <a:avLst/>
                  <a:gdLst>
                    <a:gd name="connsiteX0" fmla="*/ 841 w 1462"/>
                    <a:gd name="connsiteY0" fmla="*/ 0 h 3810"/>
                    <a:gd name="connsiteX1" fmla="*/ 460 w 1462"/>
                    <a:gd name="connsiteY1" fmla="*/ 3810 h 3810"/>
                    <a:gd name="connsiteX2" fmla="*/ 841 w 1462"/>
                    <a:gd name="connsiteY2" fmla="*/ 0 h 3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62" h="3810">
                      <a:moveTo>
                        <a:pt x="841" y="0"/>
                      </a:moveTo>
                      <a:cubicBezTo>
                        <a:pt x="-206" y="2000"/>
                        <a:pt x="-206" y="3143"/>
                        <a:pt x="460" y="3810"/>
                      </a:cubicBezTo>
                      <a:cubicBezTo>
                        <a:pt x="1508" y="1905"/>
                        <a:pt x="1889" y="476"/>
                        <a:pt x="84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1" name="Forma Livre: Forma 1100">
                  <a:extLst>
                    <a:ext uri="{FF2B5EF4-FFF2-40B4-BE49-F238E27FC236}">
                      <a16:creationId xmlns:a16="http://schemas.microsoft.com/office/drawing/2014/main" id="{107CC01F-4B8F-8F58-1677-6E3BE0B3FDD3}"/>
                    </a:ext>
                  </a:extLst>
                </p:cNvPr>
                <p:cNvSpPr/>
                <p:nvPr/>
              </p:nvSpPr>
              <p:spPr>
                <a:xfrm>
                  <a:off x="3716083" y="3159130"/>
                  <a:ext cx="10191" cy="3935"/>
                </a:xfrm>
                <a:custGeom>
                  <a:avLst/>
                  <a:gdLst>
                    <a:gd name="connsiteX0" fmla="*/ 0 w 10191"/>
                    <a:gd name="connsiteY0" fmla="*/ 3650 h 3935"/>
                    <a:gd name="connsiteX1" fmla="*/ 2191 w 10191"/>
                    <a:gd name="connsiteY1" fmla="*/ 3936 h 3935"/>
                    <a:gd name="connsiteX2" fmla="*/ 10192 w 10191"/>
                    <a:gd name="connsiteY2" fmla="*/ 316 h 3935"/>
                    <a:gd name="connsiteX3" fmla="*/ 0 w 10191"/>
                    <a:gd name="connsiteY3" fmla="*/ 3555 h 3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" h="3935">
                      <a:moveTo>
                        <a:pt x="0" y="3650"/>
                      </a:moveTo>
                      <a:cubicBezTo>
                        <a:pt x="762" y="3840"/>
                        <a:pt x="1429" y="3840"/>
                        <a:pt x="2191" y="3936"/>
                      </a:cubicBezTo>
                      <a:cubicBezTo>
                        <a:pt x="4572" y="2412"/>
                        <a:pt x="6953" y="1078"/>
                        <a:pt x="10192" y="316"/>
                      </a:cubicBezTo>
                      <a:cubicBezTo>
                        <a:pt x="6382" y="-351"/>
                        <a:pt x="2572" y="-255"/>
                        <a:pt x="0" y="35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2" name="Forma Livre: Forma 1101">
                  <a:extLst>
                    <a:ext uri="{FF2B5EF4-FFF2-40B4-BE49-F238E27FC236}">
                      <a16:creationId xmlns:a16="http://schemas.microsoft.com/office/drawing/2014/main" id="{3C3322AE-BB4B-6564-7247-6E736B16B17C}"/>
                    </a:ext>
                  </a:extLst>
                </p:cNvPr>
                <p:cNvSpPr/>
                <p:nvPr/>
              </p:nvSpPr>
              <p:spPr>
                <a:xfrm>
                  <a:off x="2624517" y="3384236"/>
                  <a:ext cx="857" cy="762"/>
                </a:xfrm>
                <a:custGeom>
                  <a:avLst/>
                  <a:gdLst>
                    <a:gd name="connsiteX0" fmla="*/ 858 w 857"/>
                    <a:gd name="connsiteY0" fmla="*/ 762 h 762"/>
                    <a:gd name="connsiteX1" fmla="*/ 96 w 857"/>
                    <a:gd name="connsiteY1" fmla="*/ 0 h 762"/>
                    <a:gd name="connsiteX2" fmla="*/ 858 w 857"/>
                    <a:gd name="connsiteY2" fmla="*/ 762 h 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7" h="762">
                      <a:moveTo>
                        <a:pt x="858" y="762"/>
                      </a:moveTo>
                      <a:cubicBezTo>
                        <a:pt x="858" y="762"/>
                        <a:pt x="286" y="286"/>
                        <a:pt x="96" y="0"/>
                      </a:cubicBezTo>
                      <a:cubicBezTo>
                        <a:pt x="-190" y="476"/>
                        <a:pt x="191" y="667"/>
                        <a:pt x="858" y="76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3" name="Forma Livre: Forma 1102">
                  <a:extLst>
                    <a:ext uri="{FF2B5EF4-FFF2-40B4-BE49-F238E27FC236}">
                      <a16:creationId xmlns:a16="http://schemas.microsoft.com/office/drawing/2014/main" id="{3C3FADA8-2D43-FA9C-408E-16240075F40B}"/>
                    </a:ext>
                  </a:extLst>
                </p:cNvPr>
                <p:cNvSpPr/>
                <p:nvPr/>
              </p:nvSpPr>
              <p:spPr>
                <a:xfrm>
                  <a:off x="2498978" y="3331972"/>
                  <a:ext cx="5715" cy="1018"/>
                </a:xfrm>
                <a:custGeom>
                  <a:avLst/>
                  <a:gdLst>
                    <a:gd name="connsiteX0" fmla="*/ 0 w 5715"/>
                    <a:gd name="connsiteY0" fmla="*/ 1019 h 1018"/>
                    <a:gd name="connsiteX1" fmla="*/ 5715 w 5715"/>
                    <a:gd name="connsiteY1" fmla="*/ 66 h 1018"/>
                    <a:gd name="connsiteX2" fmla="*/ 0 w 5715"/>
                    <a:gd name="connsiteY2" fmla="*/ 1019 h 1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5" h="1018">
                      <a:moveTo>
                        <a:pt x="0" y="1019"/>
                      </a:moveTo>
                      <a:cubicBezTo>
                        <a:pt x="1334" y="638"/>
                        <a:pt x="3620" y="352"/>
                        <a:pt x="5715" y="66"/>
                      </a:cubicBezTo>
                      <a:cubicBezTo>
                        <a:pt x="4667" y="-124"/>
                        <a:pt x="2858" y="66"/>
                        <a:pt x="0" y="10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4" name="Forma Livre: Forma 1103">
                  <a:extLst>
                    <a:ext uri="{FF2B5EF4-FFF2-40B4-BE49-F238E27FC236}">
                      <a16:creationId xmlns:a16="http://schemas.microsoft.com/office/drawing/2014/main" id="{5B4E10C2-4B9E-C003-B34A-F68D5CC584B9}"/>
                    </a:ext>
                  </a:extLst>
                </p:cNvPr>
                <p:cNvSpPr/>
                <p:nvPr/>
              </p:nvSpPr>
              <p:spPr>
                <a:xfrm>
                  <a:off x="3802379" y="3114384"/>
                  <a:ext cx="804" cy="1056"/>
                </a:xfrm>
                <a:custGeom>
                  <a:avLst/>
                  <a:gdLst>
                    <a:gd name="connsiteX0" fmla="*/ 0 w 804"/>
                    <a:gd name="connsiteY0" fmla="*/ 1056 h 1056"/>
                    <a:gd name="connsiteX1" fmla="*/ 0 w 804"/>
                    <a:gd name="connsiteY1" fmla="*/ 1056 h 1056"/>
                    <a:gd name="connsiteX2" fmla="*/ 0 w 804"/>
                    <a:gd name="connsiteY2" fmla="*/ 1056 h 1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4" h="1056">
                      <a:moveTo>
                        <a:pt x="0" y="1056"/>
                      </a:moveTo>
                      <a:cubicBezTo>
                        <a:pt x="1810" y="-944"/>
                        <a:pt x="0" y="390"/>
                        <a:pt x="0" y="1056"/>
                      </a:cubicBezTo>
                      <a:lnTo>
                        <a:pt x="0" y="1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5" name="Forma Livre: Forma 1104">
                  <a:extLst>
                    <a:ext uri="{FF2B5EF4-FFF2-40B4-BE49-F238E27FC236}">
                      <a16:creationId xmlns:a16="http://schemas.microsoft.com/office/drawing/2014/main" id="{41971E5C-5E51-ACF5-77A2-3C8BEDC2F128}"/>
                    </a:ext>
                  </a:extLst>
                </p:cNvPr>
                <p:cNvSpPr/>
                <p:nvPr/>
              </p:nvSpPr>
              <p:spPr>
                <a:xfrm>
                  <a:off x="3823166" y="3118488"/>
                  <a:ext cx="549" cy="2286"/>
                </a:xfrm>
                <a:custGeom>
                  <a:avLst/>
                  <a:gdLst>
                    <a:gd name="connsiteX0" fmla="*/ 73 w 549"/>
                    <a:gd name="connsiteY0" fmla="*/ 0 h 2286"/>
                    <a:gd name="connsiteX1" fmla="*/ 549 w 549"/>
                    <a:gd name="connsiteY1" fmla="*/ 2286 h 2286"/>
                    <a:gd name="connsiteX2" fmla="*/ 73 w 549"/>
                    <a:gd name="connsiteY2" fmla="*/ 0 h 2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9" h="2286">
                      <a:moveTo>
                        <a:pt x="73" y="0"/>
                      </a:moveTo>
                      <a:cubicBezTo>
                        <a:pt x="-22" y="762"/>
                        <a:pt x="73" y="1524"/>
                        <a:pt x="549" y="2286"/>
                      </a:cubicBezTo>
                      <a:cubicBezTo>
                        <a:pt x="73" y="1429"/>
                        <a:pt x="-118" y="667"/>
                        <a:pt x="7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6" name="Forma Livre: Forma 1105">
                  <a:extLst>
                    <a:ext uri="{FF2B5EF4-FFF2-40B4-BE49-F238E27FC236}">
                      <a16:creationId xmlns:a16="http://schemas.microsoft.com/office/drawing/2014/main" id="{AD45A7BD-1828-DFAF-33FC-C1BA8D5A2CBA}"/>
                    </a:ext>
                  </a:extLst>
                </p:cNvPr>
                <p:cNvSpPr/>
                <p:nvPr/>
              </p:nvSpPr>
              <p:spPr>
                <a:xfrm>
                  <a:off x="3695128" y="3195355"/>
                  <a:ext cx="750" cy="431"/>
                </a:xfrm>
                <a:custGeom>
                  <a:avLst/>
                  <a:gdLst>
                    <a:gd name="connsiteX0" fmla="*/ 286 w 750"/>
                    <a:gd name="connsiteY0" fmla="*/ 0 h 431"/>
                    <a:gd name="connsiteX1" fmla="*/ 0 w 750"/>
                    <a:gd name="connsiteY1" fmla="*/ 0 h 431"/>
                    <a:gd name="connsiteX2" fmla="*/ 286 w 750"/>
                    <a:gd name="connsiteY2" fmla="*/ 0 h 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0" h="431">
                      <a:moveTo>
                        <a:pt x="286" y="0"/>
                      </a:moveTo>
                      <a:lnTo>
                        <a:pt x="0" y="0"/>
                      </a:lnTo>
                      <a:cubicBezTo>
                        <a:pt x="1048" y="667"/>
                        <a:pt x="857" y="476"/>
                        <a:pt x="28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7" name="Forma Livre: Forma 1106">
                  <a:extLst>
                    <a:ext uri="{FF2B5EF4-FFF2-40B4-BE49-F238E27FC236}">
                      <a16:creationId xmlns:a16="http://schemas.microsoft.com/office/drawing/2014/main" id="{3749FF9D-5403-ED0E-ADE6-0DDCC2FE76D3}"/>
                    </a:ext>
                  </a:extLst>
                </p:cNvPr>
                <p:cNvSpPr/>
                <p:nvPr/>
              </p:nvSpPr>
              <p:spPr>
                <a:xfrm>
                  <a:off x="3803237" y="3114107"/>
                  <a:ext cx="3333" cy="1428"/>
                </a:xfrm>
                <a:custGeom>
                  <a:avLst/>
                  <a:gdLst>
                    <a:gd name="connsiteX0" fmla="*/ 3334 w 3333"/>
                    <a:gd name="connsiteY0" fmla="*/ 0 h 1428"/>
                    <a:gd name="connsiteX1" fmla="*/ 0 w 3333"/>
                    <a:gd name="connsiteY1" fmla="*/ 1429 h 1428"/>
                    <a:gd name="connsiteX2" fmla="*/ 3334 w 3333"/>
                    <a:gd name="connsiteY2" fmla="*/ 0 h 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3" h="1428">
                      <a:moveTo>
                        <a:pt x="3334" y="0"/>
                      </a:moveTo>
                      <a:cubicBezTo>
                        <a:pt x="2286" y="286"/>
                        <a:pt x="1143" y="762"/>
                        <a:pt x="0" y="1429"/>
                      </a:cubicBezTo>
                      <a:cubicBezTo>
                        <a:pt x="667" y="1333"/>
                        <a:pt x="1619" y="857"/>
                        <a:pt x="3334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8" name="Forma Livre: Forma 1107">
                  <a:extLst>
                    <a:ext uri="{FF2B5EF4-FFF2-40B4-BE49-F238E27FC236}">
                      <a16:creationId xmlns:a16="http://schemas.microsoft.com/office/drawing/2014/main" id="{C0181B12-9011-67D3-ABB2-62742282107C}"/>
                    </a:ext>
                  </a:extLst>
                </p:cNvPr>
                <p:cNvSpPr/>
                <p:nvPr/>
              </p:nvSpPr>
              <p:spPr>
                <a:xfrm>
                  <a:off x="3804951" y="3111234"/>
                  <a:ext cx="2000" cy="1824"/>
                </a:xfrm>
                <a:custGeom>
                  <a:avLst/>
                  <a:gdLst>
                    <a:gd name="connsiteX0" fmla="*/ 0 w 2000"/>
                    <a:gd name="connsiteY0" fmla="*/ 1825 h 1824"/>
                    <a:gd name="connsiteX1" fmla="*/ 2000 w 2000"/>
                    <a:gd name="connsiteY1" fmla="*/ 491 h 1824"/>
                    <a:gd name="connsiteX2" fmla="*/ 0 w 2000"/>
                    <a:gd name="connsiteY2" fmla="*/ 1825 h 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00" h="1824">
                      <a:moveTo>
                        <a:pt x="0" y="1825"/>
                      </a:moveTo>
                      <a:cubicBezTo>
                        <a:pt x="762" y="1349"/>
                        <a:pt x="1429" y="872"/>
                        <a:pt x="2000" y="491"/>
                      </a:cubicBezTo>
                      <a:cubicBezTo>
                        <a:pt x="1810" y="-271"/>
                        <a:pt x="1333" y="-366"/>
                        <a:pt x="0" y="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9" name="Forma Livre: Forma 1108">
                  <a:extLst>
                    <a:ext uri="{FF2B5EF4-FFF2-40B4-BE49-F238E27FC236}">
                      <a16:creationId xmlns:a16="http://schemas.microsoft.com/office/drawing/2014/main" id="{546058CF-722A-0963-688A-61D1C522230D}"/>
                    </a:ext>
                  </a:extLst>
                </p:cNvPr>
                <p:cNvSpPr/>
                <p:nvPr/>
              </p:nvSpPr>
              <p:spPr>
                <a:xfrm>
                  <a:off x="3799617" y="3115631"/>
                  <a:ext cx="3619" cy="2571"/>
                </a:xfrm>
                <a:custGeom>
                  <a:avLst/>
                  <a:gdLst>
                    <a:gd name="connsiteX0" fmla="*/ 0 w 3619"/>
                    <a:gd name="connsiteY0" fmla="*/ 2476 h 2571"/>
                    <a:gd name="connsiteX1" fmla="*/ 3619 w 3619"/>
                    <a:gd name="connsiteY1" fmla="*/ 0 h 2571"/>
                    <a:gd name="connsiteX2" fmla="*/ 2762 w 3619"/>
                    <a:gd name="connsiteY2" fmla="*/ 0 h 2571"/>
                    <a:gd name="connsiteX3" fmla="*/ 0 w 3619"/>
                    <a:gd name="connsiteY3" fmla="*/ 2572 h 2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" h="2571">
                      <a:moveTo>
                        <a:pt x="0" y="2476"/>
                      </a:moveTo>
                      <a:cubicBezTo>
                        <a:pt x="1238" y="1524"/>
                        <a:pt x="2381" y="667"/>
                        <a:pt x="3619" y="0"/>
                      </a:cubicBezTo>
                      <a:cubicBezTo>
                        <a:pt x="3048" y="191"/>
                        <a:pt x="2762" y="95"/>
                        <a:pt x="2762" y="0"/>
                      </a:cubicBezTo>
                      <a:cubicBezTo>
                        <a:pt x="2191" y="572"/>
                        <a:pt x="1524" y="1524"/>
                        <a:pt x="0" y="257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0" name="Forma Livre: Forma 1109">
                  <a:extLst>
                    <a:ext uri="{FF2B5EF4-FFF2-40B4-BE49-F238E27FC236}">
                      <a16:creationId xmlns:a16="http://schemas.microsoft.com/office/drawing/2014/main" id="{EA54D1A0-6CDD-41DA-98BA-6E58BBFFB5AC}"/>
                    </a:ext>
                  </a:extLst>
                </p:cNvPr>
                <p:cNvSpPr/>
                <p:nvPr/>
              </p:nvSpPr>
              <p:spPr>
                <a:xfrm>
                  <a:off x="2867400" y="3426146"/>
                  <a:ext cx="2386" cy="1393"/>
                </a:xfrm>
                <a:custGeom>
                  <a:avLst/>
                  <a:gdLst>
                    <a:gd name="connsiteX0" fmla="*/ 2387 w 2386"/>
                    <a:gd name="connsiteY0" fmla="*/ 286 h 1393"/>
                    <a:gd name="connsiteX1" fmla="*/ 1625 w 2386"/>
                    <a:gd name="connsiteY1" fmla="*/ 0 h 1393"/>
                    <a:gd name="connsiteX2" fmla="*/ 2387 w 2386"/>
                    <a:gd name="connsiteY2" fmla="*/ 286 h 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6" h="1393">
                      <a:moveTo>
                        <a:pt x="2387" y="286"/>
                      </a:moveTo>
                      <a:cubicBezTo>
                        <a:pt x="2387" y="286"/>
                        <a:pt x="1910" y="95"/>
                        <a:pt x="1625" y="0"/>
                      </a:cubicBezTo>
                      <a:cubicBezTo>
                        <a:pt x="-1233" y="2000"/>
                        <a:pt x="101" y="1619"/>
                        <a:pt x="2387" y="28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1" name="Forma Livre: Forma 1110">
                  <a:extLst>
                    <a:ext uri="{FF2B5EF4-FFF2-40B4-BE49-F238E27FC236}">
                      <a16:creationId xmlns:a16="http://schemas.microsoft.com/office/drawing/2014/main" id="{29843711-E88E-06C8-11C3-D140CA416C02}"/>
                    </a:ext>
                  </a:extLst>
                </p:cNvPr>
                <p:cNvSpPr/>
                <p:nvPr/>
              </p:nvSpPr>
              <p:spPr>
                <a:xfrm>
                  <a:off x="3467195" y="3182401"/>
                  <a:ext cx="381" cy="381"/>
                </a:xfrm>
                <a:custGeom>
                  <a:avLst/>
                  <a:gdLst>
                    <a:gd name="connsiteX0" fmla="*/ 0 w 381"/>
                    <a:gd name="connsiteY0" fmla="*/ 286 h 381"/>
                    <a:gd name="connsiteX1" fmla="*/ 381 w 381"/>
                    <a:gd name="connsiteY1" fmla="*/ 286 h 381"/>
                    <a:gd name="connsiteX2" fmla="*/ 0 w 381"/>
                    <a:gd name="connsiteY2" fmla="*/ 0 h 381"/>
                    <a:gd name="connsiteX3" fmla="*/ 0 w 381"/>
                    <a:gd name="connsiteY3" fmla="*/ 381 h 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" h="381">
                      <a:moveTo>
                        <a:pt x="0" y="286"/>
                      </a:moveTo>
                      <a:cubicBezTo>
                        <a:pt x="0" y="286"/>
                        <a:pt x="286" y="286"/>
                        <a:pt x="381" y="286"/>
                      </a:cubicBezTo>
                      <a:lnTo>
                        <a:pt x="0" y="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2" name="Forma Livre: Forma 1111">
                  <a:extLst>
                    <a:ext uri="{FF2B5EF4-FFF2-40B4-BE49-F238E27FC236}">
                      <a16:creationId xmlns:a16="http://schemas.microsoft.com/office/drawing/2014/main" id="{B43E23B2-43C8-7216-CC94-47D67DF738C6}"/>
                    </a:ext>
                  </a:extLst>
                </p:cNvPr>
                <p:cNvSpPr/>
                <p:nvPr/>
              </p:nvSpPr>
              <p:spPr>
                <a:xfrm>
                  <a:off x="3456241" y="3169923"/>
                  <a:ext cx="12191" cy="12382"/>
                </a:xfrm>
                <a:custGeom>
                  <a:avLst/>
                  <a:gdLst>
                    <a:gd name="connsiteX0" fmla="*/ 0 w 12191"/>
                    <a:gd name="connsiteY0" fmla="*/ 11525 h 12382"/>
                    <a:gd name="connsiteX1" fmla="*/ 10954 w 12191"/>
                    <a:gd name="connsiteY1" fmla="*/ 12382 h 12382"/>
                    <a:gd name="connsiteX2" fmla="*/ 12192 w 12191"/>
                    <a:gd name="connsiteY2" fmla="*/ 0 h 12382"/>
                    <a:gd name="connsiteX3" fmla="*/ 0 w 12191"/>
                    <a:gd name="connsiteY3" fmla="*/ 11525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1" h="12382">
                      <a:moveTo>
                        <a:pt x="0" y="11525"/>
                      </a:moveTo>
                      <a:cubicBezTo>
                        <a:pt x="6096" y="8477"/>
                        <a:pt x="8192" y="10001"/>
                        <a:pt x="10954" y="12382"/>
                      </a:cubicBezTo>
                      <a:lnTo>
                        <a:pt x="12192" y="0"/>
                      </a:lnTo>
                      <a:lnTo>
                        <a:pt x="0" y="1152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3" name="Forma Livre: Forma 1112">
                  <a:extLst>
                    <a:ext uri="{FF2B5EF4-FFF2-40B4-BE49-F238E27FC236}">
                      <a16:creationId xmlns:a16="http://schemas.microsoft.com/office/drawing/2014/main" id="{D6A78468-F28A-EE6C-7B0B-1D004DAFA3E8}"/>
                    </a:ext>
                  </a:extLst>
                </p:cNvPr>
                <p:cNvSpPr/>
                <p:nvPr/>
              </p:nvSpPr>
              <p:spPr>
                <a:xfrm>
                  <a:off x="2469165" y="3086157"/>
                  <a:ext cx="1369790" cy="350847"/>
                </a:xfrm>
                <a:custGeom>
                  <a:avLst/>
                  <a:gdLst>
                    <a:gd name="connsiteX0" fmla="*/ 644652 w 1369790"/>
                    <a:gd name="connsiteY0" fmla="*/ 190542 h 350847"/>
                    <a:gd name="connsiteX1" fmla="*/ 652082 w 1369790"/>
                    <a:gd name="connsiteY1" fmla="*/ 187018 h 350847"/>
                    <a:gd name="connsiteX2" fmla="*/ 654177 w 1369790"/>
                    <a:gd name="connsiteY2" fmla="*/ 199400 h 350847"/>
                    <a:gd name="connsiteX3" fmla="*/ 661321 w 1369790"/>
                    <a:gd name="connsiteY3" fmla="*/ 167872 h 350847"/>
                    <a:gd name="connsiteX4" fmla="*/ 666464 w 1369790"/>
                    <a:gd name="connsiteY4" fmla="*/ 166158 h 350847"/>
                    <a:gd name="connsiteX5" fmla="*/ 664940 w 1369790"/>
                    <a:gd name="connsiteY5" fmla="*/ 168634 h 350847"/>
                    <a:gd name="connsiteX6" fmla="*/ 671893 w 1369790"/>
                    <a:gd name="connsiteY6" fmla="*/ 150061 h 350847"/>
                    <a:gd name="connsiteX7" fmla="*/ 677894 w 1369790"/>
                    <a:gd name="connsiteY7" fmla="*/ 150061 h 350847"/>
                    <a:gd name="connsiteX8" fmla="*/ 682181 w 1369790"/>
                    <a:gd name="connsiteY8" fmla="*/ 141583 h 350847"/>
                    <a:gd name="connsiteX9" fmla="*/ 683228 w 1369790"/>
                    <a:gd name="connsiteY9" fmla="*/ 143679 h 350847"/>
                    <a:gd name="connsiteX10" fmla="*/ 692563 w 1369790"/>
                    <a:gd name="connsiteY10" fmla="*/ 133678 h 350847"/>
                    <a:gd name="connsiteX11" fmla="*/ 692753 w 1369790"/>
                    <a:gd name="connsiteY11" fmla="*/ 134059 h 350847"/>
                    <a:gd name="connsiteX12" fmla="*/ 695230 w 1369790"/>
                    <a:gd name="connsiteY12" fmla="*/ 123581 h 350847"/>
                    <a:gd name="connsiteX13" fmla="*/ 696373 w 1369790"/>
                    <a:gd name="connsiteY13" fmla="*/ 126439 h 350847"/>
                    <a:gd name="connsiteX14" fmla="*/ 700564 w 1369790"/>
                    <a:gd name="connsiteY14" fmla="*/ 119390 h 350847"/>
                    <a:gd name="connsiteX15" fmla="*/ 697516 w 1369790"/>
                    <a:gd name="connsiteY15" fmla="*/ 129201 h 350847"/>
                    <a:gd name="connsiteX16" fmla="*/ 717042 w 1369790"/>
                    <a:gd name="connsiteY16" fmla="*/ 119962 h 350847"/>
                    <a:gd name="connsiteX17" fmla="*/ 712470 w 1369790"/>
                    <a:gd name="connsiteY17" fmla="*/ 125486 h 350847"/>
                    <a:gd name="connsiteX18" fmla="*/ 721709 w 1369790"/>
                    <a:gd name="connsiteY18" fmla="*/ 125677 h 350847"/>
                    <a:gd name="connsiteX19" fmla="*/ 732091 w 1369790"/>
                    <a:gd name="connsiteY19" fmla="*/ 123772 h 350847"/>
                    <a:gd name="connsiteX20" fmla="*/ 717614 w 1369790"/>
                    <a:gd name="connsiteY20" fmla="*/ 115104 h 350847"/>
                    <a:gd name="connsiteX21" fmla="*/ 725424 w 1369790"/>
                    <a:gd name="connsiteY21" fmla="*/ 109198 h 350847"/>
                    <a:gd name="connsiteX22" fmla="*/ 735330 w 1369790"/>
                    <a:gd name="connsiteY22" fmla="*/ 107103 h 350847"/>
                    <a:gd name="connsiteX23" fmla="*/ 737902 w 1369790"/>
                    <a:gd name="connsiteY23" fmla="*/ 112627 h 350847"/>
                    <a:gd name="connsiteX24" fmla="*/ 741902 w 1369790"/>
                    <a:gd name="connsiteY24" fmla="*/ 101769 h 350847"/>
                    <a:gd name="connsiteX25" fmla="*/ 754380 w 1369790"/>
                    <a:gd name="connsiteY25" fmla="*/ 106436 h 350847"/>
                    <a:gd name="connsiteX26" fmla="*/ 755428 w 1369790"/>
                    <a:gd name="connsiteY26" fmla="*/ 96435 h 350847"/>
                    <a:gd name="connsiteX27" fmla="*/ 766477 w 1369790"/>
                    <a:gd name="connsiteY27" fmla="*/ 91863 h 350847"/>
                    <a:gd name="connsiteX28" fmla="*/ 777812 w 1369790"/>
                    <a:gd name="connsiteY28" fmla="*/ 83767 h 350847"/>
                    <a:gd name="connsiteX29" fmla="*/ 780669 w 1369790"/>
                    <a:gd name="connsiteY29" fmla="*/ 88624 h 350847"/>
                    <a:gd name="connsiteX30" fmla="*/ 784384 w 1369790"/>
                    <a:gd name="connsiteY30" fmla="*/ 82338 h 350847"/>
                    <a:gd name="connsiteX31" fmla="*/ 785717 w 1369790"/>
                    <a:gd name="connsiteY31" fmla="*/ 84338 h 350847"/>
                    <a:gd name="connsiteX32" fmla="*/ 790766 w 1369790"/>
                    <a:gd name="connsiteY32" fmla="*/ 74623 h 350847"/>
                    <a:gd name="connsiteX33" fmla="*/ 800195 w 1369790"/>
                    <a:gd name="connsiteY33" fmla="*/ 73289 h 350847"/>
                    <a:gd name="connsiteX34" fmla="*/ 814864 w 1369790"/>
                    <a:gd name="connsiteY34" fmla="*/ 70908 h 350847"/>
                    <a:gd name="connsiteX35" fmla="*/ 815721 w 1369790"/>
                    <a:gd name="connsiteY35" fmla="*/ 76909 h 350847"/>
                    <a:gd name="connsiteX36" fmla="*/ 834295 w 1369790"/>
                    <a:gd name="connsiteY36" fmla="*/ 62526 h 350847"/>
                    <a:gd name="connsiteX37" fmla="*/ 843534 w 1369790"/>
                    <a:gd name="connsiteY37" fmla="*/ 65574 h 350847"/>
                    <a:gd name="connsiteX38" fmla="*/ 851059 w 1369790"/>
                    <a:gd name="connsiteY38" fmla="*/ 50239 h 350847"/>
                    <a:gd name="connsiteX39" fmla="*/ 844772 w 1369790"/>
                    <a:gd name="connsiteY39" fmla="*/ 45762 h 350847"/>
                    <a:gd name="connsiteX40" fmla="*/ 856679 w 1369790"/>
                    <a:gd name="connsiteY40" fmla="*/ 41190 h 350847"/>
                    <a:gd name="connsiteX41" fmla="*/ 855345 w 1369790"/>
                    <a:gd name="connsiteY41" fmla="*/ 47000 h 350847"/>
                    <a:gd name="connsiteX42" fmla="*/ 857441 w 1369790"/>
                    <a:gd name="connsiteY42" fmla="*/ 45286 h 350847"/>
                    <a:gd name="connsiteX43" fmla="*/ 857060 w 1369790"/>
                    <a:gd name="connsiteY43" fmla="*/ 54525 h 350847"/>
                    <a:gd name="connsiteX44" fmla="*/ 852488 w 1369790"/>
                    <a:gd name="connsiteY44" fmla="*/ 51191 h 350847"/>
                    <a:gd name="connsiteX45" fmla="*/ 848582 w 1369790"/>
                    <a:gd name="connsiteY45" fmla="*/ 63002 h 350847"/>
                    <a:gd name="connsiteX46" fmla="*/ 852202 w 1369790"/>
                    <a:gd name="connsiteY46" fmla="*/ 61002 h 350847"/>
                    <a:gd name="connsiteX47" fmla="*/ 851535 w 1369790"/>
                    <a:gd name="connsiteY47" fmla="*/ 63574 h 350847"/>
                    <a:gd name="connsiteX48" fmla="*/ 854774 w 1369790"/>
                    <a:gd name="connsiteY48" fmla="*/ 61002 h 350847"/>
                    <a:gd name="connsiteX49" fmla="*/ 857822 w 1369790"/>
                    <a:gd name="connsiteY49" fmla="*/ 67479 h 350847"/>
                    <a:gd name="connsiteX50" fmla="*/ 858298 w 1369790"/>
                    <a:gd name="connsiteY50" fmla="*/ 64717 h 350847"/>
                    <a:gd name="connsiteX51" fmla="*/ 873062 w 1369790"/>
                    <a:gd name="connsiteY51" fmla="*/ 68527 h 350847"/>
                    <a:gd name="connsiteX52" fmla="*/ 889254 w 1369790"/>
                    <a:gd name="connsiteY52" fmla="*/ 57287 h 350847"/>
                    <a:gd name="connsiteX53" fmla="*/ 911352 w 1369790"/>
                    <a:gd name="connsiteY53" fmla="*/ 51286 h 350847"/>
                    <a:gd name="connsiteX54" fmla="*/ 908304 w 1369790"/>
                    <a:gd name="connsiteY54" fmla="*/ 65098 h 350847"/>
                    <a:gd name="connsiteX55" fmla="*/ 899160 w 1369790"/>
                    <a:gd name="connsiteY55" fmla="*/ 62812 h 350847"/>
                    <a:gd name="connsiteX56" fmla="*/ 886682 w 1369790"/>
                    <a:gd name="connsiteY56" fmla="*/ 64431 h 350847"/>
                    <a:gd name="connsiteX57" fmla="*/ 888778 w 1369790"/>
                    <a:gd name="connsiteY57" fmla="*/ 68908 h 350847"/>
                    <a:gd name="connsiteX58" fmla="*/ 904494 w 1369790"/>
                    <a:gd name="connsiteY58" fmla="*/ 64812 h 350847"/>
                    <a:gd name="connsiteX59" fmla="*/ 910971 w 1369790"/>
                    <a:gd name="connsiteY59" fmla="*/ 71194 h 350847"/>
                    <a:gd name="connsiteX60" fmla="*/ 917448 w 1369790"/>
                    <a:gd name="connsiteY60" fmla="*/ 64812 h 350847"/>
                    <a:gd name="connsiteX61" fmla="*/ 930212 w 1369790"/>
                    <a:gd name="connsiteY61" fmla="*/ 65479 h 350847"/>
                    <a:gd name="connsiteX62" fmla="*/ 920401 w 1369790"/>
                    <a:gd name="connsiteY62" fmla="*/ 69098 h 350847"/>
                    <a:gd name="connsiteX63" fmla="*/ 940499 w 1369790"/>
                    <a:gd name="connsiteY63" fmla="*/ 68336 h 350847"/>
                    <a:gd name="connsiteX64" fmla="*/ 936593 w 1369790"/>
                    <a:gd name="connsiteY64" fmla="*/ 68717 h 350847"/>
                    <a:gd name="connsiteX65" fmla="*/ 948309 w 1369790"/>
                    <a:gd name="connsiteY65" fmla="*/ 74242 h 350847"/>
                    <a:gd name="connsiteX66" fmla="*/ 946499 w 1369790"/>
                    <a:gd name="connsiteY66" fmla="*/ 73765 h 350847"/>
                    <a:gd name="connsiteX67" fmla="*/ 969836 w 1369790"/>
                    <a:gd name="connsiteY67" fmla="*/ 80814 h 350847"/>
                    <a:gd name="connsiteX68" fmla="*/ 988028 w 1369790"/>
                    <a:gd name="connsiteY68" fmla="*/ 79671 h 350847"/>
                    <a:gd name="connsiteX69" fmla="*/ 981551 w 1369790"/>
                    <a:gd name="connsiteY69" fmla="*/ 89386 h 350847"/>
                    <a:gd name="connsiteX70" fmla="*/ 1013555 w 1369790"/>
                    <a:gd name="connsiteY70" fmla="*/ 72908 h 350847"/>
                    <a:gd name="connsiteX71" fmla="*/ 998411 w 1369790"/>
                    <a:gd name="connsiteY71" fmla="*/ 96340 h 350847"/>
                    <a:gd name="connsiteX72" fmla="*/ 1011174 w 1369790"/>
                    <a:gd name="connsiteY72" fmla="*/ 101197 h 350847"/>
                    <a:gd name="connsiteX73" fmla="*/ 1012984 w 1369790"/>
                    <a:gd name="connsiteY73" fmla="*/ 90434 h 350847"/>
                    <a:gd name="connsiteX74" fmla="*/ 1023366 w 1369790"/>
                    <a:gd name="connsiteY74" fmla="*/ 106341 h 350847"/>
                    <a:gd name="connsiteX75" fmla="*/ 1032986 w 1369790"/>
                    <a:gd name="connsiteY75" fmla="*/ 97292 h 350847"/>
                    <a:gd name="connsiteX76" fmla="*/ 1027176 w 1369790"/>
                    <a:gd name="connsiteY76" fmla="*/ 107770 h 350847"/>
                    <a:gd name="connsiteX77" fmla="*/ 1043178 w 1369790"/>
                    <a:gd name="connsiteY77" fmla="*/ 102531 h 350847"/>
                    <a:gd name="connsiteX78" fmla="*/ 1041083 w 1369790"/>
                    <a:gd name="connsiteY78" fmla="*/ 114723 h 350847"/>
                    <a:gd name="connsiteX79" fmla="*/ 1055275 w 1369790"/>
                    <a:gd name="connsiteY79" fmla="*/ 119104 h 350847"/>
                    <a:gd name="connsiteX80" fmla="*/ 1050893 w 1369790"/>
                    <a:gd name="connsiteY80" fmla="*/ 114818 h 350847"/>
                    <a:gd name="connsiteX81" fmla="*/ 1082897 w 1369790"/>
                    <a:gd name="connsiteY81" fmla="*/ 109960 h 350847"/>
                    <a:gd name="connsiteX82" fmla="*/ 1081945 w 1369790"/>
                    <a:gd name="connsiteY82" fmla="*/ 125200 h 350847"/>
                    <a:gd name="connsiteX83" fmla="*/ 1115187 w 1369790"/>
                    <a:gd name="connsiteY83" fmla="*/ 101102 h 350847"/>
                    <a:gd name="connsiteX84" fmla="*/ 1116997 w 1369790"/>
                    <a:gd name="connsiteY84" fmla="*/ 104436 h 350847"/>
                    <a:gd name="connsiteX85" fmla="*/ 1126617 w 1369790"/>
                    <a:gd name="connsiteY85" fmla="*/ 101959 h 350847"/>
                    <a:gd name="connsiteX86" fmla="*/ 1109758 w 1369790"/>
                    <a:gd name="connsiteY86" fmla="*/ 116723 h 350847"/>
                    <a:gd name="connsiteX87" fmla="*/ 1089089 w 1369790"/>
                    <a:gd name="connsiteY87" fmla="*/ 128153 h 350847"/>
                    <a:gd name="connsiteX88" fmla="*/ 1098328 w 1369790"/>
                    <a:gd name="connsiteY88" fmla="*/ 133678 h 350847"/>
                    <a:gd name="connsiteX89" fmla="*/ 1090232 w 1369790"/>
                    <a:gd name="connsiteY89" fmla="*/ 136630 h 350847"/>
                    <a:gd name="connsiteX90" fmla="*/ 1110044 w 1369790"/>
                    <a:gd name="connsiteY90" fmla="*/ 142536 h 350847"/>
                    <a:gd name="connsiteX91" fmla="*/ 1126236 w 1369790"/>
                    <a:gd name="connsiteY91" fmla="*/ 132630 h 350847"/>
                    <a:gd name="connsiteX92" fmla="*/ 1103662 w 1369790"/>
                    <a:gd name="connsiteY92" fmla="*/ 136249 h 350847"/>
                    <a:gd name="connsiteX93" fmla="*/ 1132142 w 1369790"/>
                    <a:gd name="connsiteY93" fmla="*/ 122819 h 350847"/>
                    <a:gd name="connsiteX94" fmla="*/ 1128617 w 1369790"/>
                    <a:gd name="connsiteY94" fmla="*/ 136059 h 350847"/>
                    <a:gd name="connsiteX95" fmla="*/ 1136333 w 1369790"/>
                    <a:gd name="connsiteY95" fmla="*/ 134249 h 350847"/>
                    <a:gd name="connsiteX96" fmla="*/ 1143476 w 1369790"/>
                    <a:gd name="connsiteY96" fmla="*/ 134440 h 350847"/>
                    <a:gd name="connsiteX97" fmla="*/ 1137285 w 1369790"/>
                    <a:gd name="connsiteY97" fmla="*/ 137773 h 350847"/>
                    <a:gd name="connsiteX98" fmla="*/ 1159764 w 1369790"/>
                    <a:gd name="connsiteY98" fmla="*/ 135583 h 350847"/>
                    <a:gd name="connsiteX99" fmla="*/ 1170337 w 1369790"/>
                    <a:gd name="connsiteY99" fmla="*/ 139964 h 350847"/>
                    <a:gd name="connsiteX100" fmla="*/ 1165955 w 1369790"/>
                    <a:gd name="connsiteY100" fmla="*/ 104722 h 350847"/>
                    <a:gd name="connsiteX101" fmla="*/ 1185672 w 1369790"/>
                    <a:gd name="connsiteY101" fmla="*/ 113389 h 350847"/>
                    <a:gd name="connsiteX102" fmla="*/ 1184243 w 1369790"/>
                    <a:gd name="connsiteY102" fmla="*/ 132249 h 350847"/>
                    <a:gd name="connsiteX103" fmla="*/ 1188053 w 1369790"/>
                    <a:gd name="connsiteY103" fmla="*/ 127201 h 350847"/>
                    <a:gd name="connsiteX104" fmla="*/ 1194530 w 1369790"/>
                    <a:gd name="connsiteY104" fmla="*/ 131201 h 350847"/>
                    <a:gd name="connsiteX105" fmla="*/ 1197197 w 1369790"/>
                    <a:gd name="connsiteY105" fmla="*/ 125391 h 350847"/>
                    <a:gd name="connsiteX106" fmla="*/ 1212914 w 1369790"/>
                    <a:gd name="connsiteY106" fmla="*/ 123581 h 350847"/>
                    <a:gd name="connsiteX107" fmla="*/ 1223486 w 1369790"/>
                    <a:gd name="connsiteY107" fmla="*/ 104817 h 350847"/>
                    <a:gd name="connsiteX108" fmla="*/ 1226439 w 1369790"/>
                    <a:gd name="connsiteY108" fmla="*/ 109103 h 350847"/>
                    <a:gd name="connsiteX109" fmla="*/ 1235964 w 1369790"/>
                    <a:gd name="connsiteY109" fmla="*/ 107865 h 350847"/>
                    <a:gd name="connsiteX110" fmla="*/ 1244156 w 1369790"/>
                    <a:gd name="connsiteY110" fmla="*/ 106531 h 350847"/>
                    <a:gd name="connsiteX111" fmla="*/ 1260920 w 1369790"/>
                    <a:gd name="connsiteY111" fmla="*/ 102817 h 350847"/>
                    <a:gd name="connsiteX112" fmla="*/ 1267682 w 1369790"/>
                    <a:gd name="connsiteY112" fmla="*/ 107198 h 350847"/>
                    <a:gd name="connsiteX113" fmla="*/ 1273874 w 1369790"/>
                    <a:gd name="connsiteY113" fmla="*/ 101483 h 350847"/>
                    <a:gd name="connsiteX114" fmla="*/ 1274255 w 1369790"/>
                    <a:gd name="connsiteY114" fmla="*/ 104912 h 350847"/>
                    <a:gd name="connsiteX115" fmla="*/ 1273588 w 1369790"/>
                    <a:gd name="connsiteY115" fmla="*/ 109579 h 350847"/>
                    <a:gd name="connsiteX116" fmla="*/ 1286161 w 1369790"/>
                    <a:gd name="connsiteY116" fmla="*/ 96054 h 350847"/>
                    <a:gd name="connsiteX117" fmla="*/ 1268635 w 1369790"/>
                    <a:gd name="connsiteY117" fmla="*/ 104531 h 350847"/>
                    <a:gd name="connsiteX118" fmla="*/ 1270921 w 1369790"/>
                    <a:gd name="connsiteY118" fmla="*/ 91387 h 350847"/>
                    <a:gd name="connsiteX119" fmla="*/ 1282732 w 1369790"/>
                    <a:gd name="connsiteY119" fmla="*/ 76909 h 350847"/>
                    <a:gd name="connsiteX120" fmla="*/ 1290257 w 1369790"/>
                    <a:gd name="connsiteY120" fmla="*/ 78052 h 350847"/>
                    <a:gd name="connsiteX121" fmla="*/ 1303211 w 1369790"/>
                    <a:gd name="connsiteY121" fmla="*/ 64717 h 350847"/>
                    <a:gd name="connsiteX122" fmla="*/ 1314831 w 1369790"/>
                    <a:gd name="connsiteY122" fmla="*/ 55096 h 350847"/>
                    <a:gd name="connsiteX123" fmla="*/ 1323880 w 1369790"/>
                    <a:gd name="connsiteY123" fmla="*/ 65860 h 350847"/>
                    <a:gd name="connsiteX124" fmla="*/ 1305687 w 1369790"/>
                    <a:gd name="connsiteY124" fmla="*/ 73003 h 350847"/>
                    <a:gd name="connsiteX125" fmla="*/ 1313117 w 1369790"/>
                    <a:gd name="connsiteY125" fmla="*/ 71479 h 350847"/>
                    <a:gd name="connsiteX126" fmla="*/ 1303687 w 1369790"/>
                    <a:gd name="connsiteY126" fmla="*/ 78814 h 350847"/>
                    <a:gd name="connsiteX127" fmla="*/ 1323404 w 1369790"/>
                    <a:gd name="connsiteY127" fmla="*/ 70432 h 350847"/>
                    <a:gd name="connsiteX128" fmla="*/ 1348454 w 1369790"/>
                    <a:gd name="connsiteY128" fmla="*/ 55382 h 350847"/>
                    <a:gd name="connsiteX129" fmla="*/ 1349026 w 1369790"/>
                    <a:gd name="connsiteY129" fmla="*/ 47762 h 350847"/>
                    <a:gd name="connsiteX130" fmla="*/ 1345692 w 1369790"/>
                    <a:gd name="connsiteY130" fmla="*/ 51477 h 350847"/>
                    <a:gd name="connsiteX131" fmla="*/ 1344454 w 1369790"/>
                    <a:gd name="connsiteY131" fmla="*/ 46619 h 350847"/>
                    <a:gd name="connsiteX132" fmla="*/ 1343216 w 1369790"/>
                    <a:gd name="connsiteY132" fmla="*/ 43762 h 350847"/>
                    <a:gd name="connsiteX133" fmla="*/ 1356455 w 1369790"/>
                    <a:gd name="connsiteY133" fmla="*/ 24712 h 350847"/>
                    <a:gd name="connsiteX134" fmla="*/ 1361789 w 1369790"/>
                    <a:gd name="connsiteY134" fmla="*/ 27664 h 350847"/>
                    <a:gd name="connsiteX135" fmla="*/ 1354360 w 1369790"/>
                    <a:gd name="connsiteY135" fmla="*/ 32141 h 350847"/>
                    <a:gd name="connsiteX136" fmla="*/ 1362361 w 1369790"/>
                    <a:gd name="connsiteY136" fmla="*/ 27569 h 350847"/>
                    <a:gd name="connsiteX137" fmla="*/ 1367409 w 1369790"/>
                    <a:gd name="connsiteY137" fmla="*/ 19568 h 350847"/>
                    <a:gd name="connsiteX138" fmla="*/ 1360170 w 1369790"/>
                    <a:gd name="connsiteY138" fmla="*/ 21473 h 350847"/>
                    <a:gd name="connsiteX139" fmla="*/ 1369790 w 1369790"/>
                    <a:gd name="connsiteY139" fmla="*/ 232 h 350847"/>
                    <a:gd name="connsiteX140" fmla="*/ 1360265 w 1369790"/>
                    <a:gd name="connsiteY140" fmla="*/ 1661 h 350847"/>
                    <a:gd name="connsiteX141" fmla="*/ 1358170 w 1369790"/>
                    <a:gd name="connsiteY141" fmla="*/ 16425 h 350847"/>
                    <a:gd name="connsiteX142" fmla="*/ 1338929 w 1369790"/>
                    <a:gd name="connsiteY142" fmla="*/ 20997 h 350847"/>
                    <a:gd name="connsiteX143" fmla="*/ 1337977 w 1369790"/>
                    <a:gd name="connsiteY143" fmla="*/ 25569 h 350847"/>
                    <a:gd name="connsiteX144" fmla="*/ 1338072 w 1369790"/>
                    <a:gd name="connsiteY144" fmla="*/ 27760 h 350847"/>
                    <a:gd name="connsiteX145" fmla="*/ 1337691 w 1369790"/>
                    <a:gd name="connsiteY145" fmla="*/ 27950 h 350847"/>
                    <a:gd name="connsiteX146" fmla="*/ 1338072 w 1369790"/>
                    <a:gd name="connsiteY146" fmla="*/ 27950 h 350847"/>
                    <a:gd name="connsiteX147" fmla="*/ 1338263 w 1369790"/>
                    <a:gd name="connsiteY147" fmla="*/ 27855 h 350847"/>
                    <a:gd name="connsiteX148" fmla="*/ 1342644 w 1369790"/>
                    <a:gd name="connsiteY148" fmla="*/ 27855 h 350847"/>
                    <a:gd name="connsiteX149" fmla="*/ 1339120 w 1369790"/>
                    <a:gd name="connsiteY149" fmla="*/ 36618 h 350847"/>
                    <a:gd name="connsiteX150" fmla="*/ 1333786 w 1369790"/>
                    <a:gd name="connsiteY150" fmla="*/ 43857 h 350847"/>
                    <a:gd name="connsiteX151" fmla="*/ 1330738 w 1369790"/>
                    <a:gd name="connsiteY151" fmla="*/ 40809 h 350847"/>
                    <a:gd name="connsiteX152" fmla="*/ 1328642 w 1369790"/>
                    <a:gd name="connsiteY152" fmla="*/ 46619 h 350847"/>
                    <a:gd name="connsiteX153" fmla="*/ 1321975 w 1369790"/>
                    <a:gd name="connsiteY153" fmla="*/ 39571 h 350847"/>
                    <a:gd name="connsiteX154" fmla="*/ 1315498 w 1369790"/>
                    <a:gd name="connsiteY154" fmla="*/ 44143 h 350847"/>
                    <a:gd name="connsiteX155" fmla="*/ 1301877 w 1369790"/>
                    <a:gd name="connsiteY155" fmla="*/ 50715 h 350847"/>
                    <a:gd name="connsiteX156" fmla="*/ 1297210 w 1369790"/>
                    <a:gd name="connsiteY156" fmla="*/ 55001 h 350847"/>
                    <a:gd name="connsiteX157" fmla="*/ 1287399 w 1369790"/>
                    <a:gd name="connsiteY157" fmla="*/ 63383 h 350847"/>
                    <a:gd name="connsiteX158" fmla="*/ 1286828 w 1369790"/>
                    <a:gd name="connsiteY158" fmla="*/ 62431 h 350847"/>
                    <a:gd name="connsiteX159" fmla="*/ 1249299 w 1369790"/>
                    <a:gd name="connsiteY159" fmla="*/ 76718 h 350847"/>
                    <a:gd name="connsiteX160" fmla="*/ 1234535 w 1369790"/>
                    <a:gd name="connsiteY160" fmla="*/ 82719 h 350847"/>
                    <a:gd name="connsiteX161" fmla="*/ 1232249 w 1369790"/>
                    <a:gd name="connsiteY161" fmla="*/ 79576 h 350847"/>
                    <a:gd name="connsiteX162" fmla="*/ 1214057 w 1369790"/>
                    <a:gd name="connsiteY162" fmla="*/ 83957 h 350847"/>
                    <a:gd name="connsiteX163" fmla="*/ 1197007 w 1369790"/>
                    <a:gd name="connsiteY163" fmla="*/ 82528 h 350847"/>
                    <a:gd name="connsiteX164" fmla="*/ 1178528 w 1369790"/>
                    <a:gd name="connsiteY164" fmla="*/ 85767 h 350847"/>
                    <a:gd name="connsiteX165" fmla="*/ 1178528 w 1369790"/>
                    <a:gd name="connsiteY165" fmla="*/ 90625 h 350847"/>
                    <a:gd name="connsiteX166" fmla="*/ 1158050 w 1369790"/>
                    <a:gd name="connsiteY166" fmla="*/ 94911 h 350847"/>
                    <a:gd name="connsiteX167" fmla="*/ 1158621 w 1369790"/>
                    <a:gd name="connsiteY167" fmla="*/ 99197 h 350847"/>
                    <a:gd name="connsiteX168" fmla="*/ 1129570 w 1369790"/>
                    <a:gd name="connsiteY168" fmla="*/ 95292 h 350847"/>
                    <a:gd name="connsiteX169" fmla="*/ 1135094 w 1369790"/>
                    <a:gd name="connsiteY169" fmla="*/ 95768 h 350847"/>
                    <a:gd name="connsiteX170" fmla="*/ 1114997 w 1369790"/>
                    <a:gd name="connsiteY170" fmla="*/ 92339 h 350847"/>
                    <a:gd name="connsiteX171" fmla="*/ 1095661 w 1369790"/>
                    <a:gd name="connsiteY171" fmla="*/ 89005 h 350847"/>
                    <a:gd name="connsiteX172" fmla="*/ 1088612 w 1369790"/>
                    <a:gd name="connsiteY172" fmla="*/ 87196 h 350847"/>
                    <a:gd name="connsiteX173" fmla="*/ 1089374 w 1369790"/>
                    <a:gd name="connsiteY173" fmla="*/ 87196 h 350847"/>
                    <a:gd name="connsiteX174" fmla="*/ 1088231 w 1369790"/>
                    <a:gd name="connsiteY174" fmla="*/ 86719 h 350847"/>
                    <a:gd name="connsiteX175" fmla="*/ 1084802 w 1369790"/>
                    <a:gd name="connsiteY175" fmla="*/ 83290 h 350847"/>
                    <a:gd name="connsiteX176" fmla="*/ 1087565 w 1369790"/>
                    <a:gd name="connsiteY176" fmla="*/ 86529 h 350847"/>
                    <a:gd name="connsiteX177" fmla="*/ 1078040 w 1369790"/>
                    <a:gd name="connsiteY177" fmla="*/ 85291 h 350847"/>
                    <a:gd name="connsiteX178" fmla="*/ 1078040 w 1369790"/>
                    <a:gd name="connsiteY178" fmla="*/ 80433 h 350847"/>
                    <a:gd name="connsiteX179" fmla="*/ 1077182 w 1369790"/>
                    <a:gd name="connsiteY179" fmla="*/ 80338 h 350847"/>
                    <a:gd name="connsiteX180" fmla="*/ 1074611 w 1369790"/>
                    <a:gd name="connsiteY180" fmla="*/ 85386 h 350847"/>
                    <a:gd name="connsiteX181" fmla="*/ 1069277 w 1369790"/>
                    <a:gd name="connsiteY181" fmla="*/ 86624 h 350847"/>
                    <a:gd name="connsiteX182" fmla="*/ 1058609 w 1369790"/>
                    <a:gd name="connsiteY182" fmla="*/ 77004 h 350847"/>
                    <a:gd name="connsiteX183" fmla="*/ 1035749 w 1369790"/>
                    <a:gd name="connsiteY183" fmla="*/ 79957 h 350847"/>
                    <a:gd name="connsiteX184" fmla="*/ 1037082 w 1369790"/>
                    <a:gd name="connsiteY184" fmla="*/ 78718 h 350847"/>
                    <a:gd name="connsiteX185" fmla="*/ 1025843 w 1369790"/>
                    <a:gd name="connsiteY185" fmla="*/ 74527 h 350847"/>
                    <a:gd name="connsiteX186" fmla="*/ 1026414 w 1369790"/>
                    <a:gd name="connsiteY186" fmla="*/ 68431 h 350847"/>
                    <a:gd name="connsiteX187" fmla="*/ 1014984 w 1369790"/>
                    <a:gd name="connsiteY187" fmla="*/ 72241 h 350847"/>
                    <a:gd name="connsiteX188" fmla="*/ 1016699 w 1369790"/>
                    <a:gd name="connsiteY188" fmla="*/ 62050 h 350847"/>
                    <a:gd name="connsiteX189" fmla="*/ 992600 w 1369790"/>
                    <a:gd name="connsiteY189" fmla="*/ 62431 h 350847"/>
                    <a:gd name="connsiteX190" fmla="*/ 994505 w 1369790"/>
                    <a:gd name="connsiteY190" fmla="*/ 59097 h 350847"/>
                    <a:gd name="connsiteX191" fmla="*/ 981456 w 1369790"/>
                    <a:gd name="connsiteY191" fmla="*/ 56430 h 350847"/>
                    <a:gd name="connsiteX192" fmla="*/ 954691 w 1369790"/>
                    <a:gd name="connsiteY192" fmla="*/ 43381 h 350847"/>
                    <a:gd name="connsiteX193" fmla="*/ 934307 w 1369790"/>
                    <a:gd name="connsiteY193" fmla="*/ 37761 h 350847"/>
                    <a:gd name="connsiteX194" fmla="*/ 924306 w 1369790"/>
                    <a:gd name="connsiteY194" fmla="*/ 34427 h 350847"/>
                    <a:gd name="connsiteX195" fmla="*/ 914876 w 1369790"/>
                    <a:gd name="connsiteY195" fmla="*/ 31189 h 350847"/>
                    <a:gd name="connsiteX196" fmla="*/ 902113 w 1369790"/>
                    <a:gd name="connsiteY196" fmla="*/ 33284 h 350847"/>
                    <a:gd name="connsiteX197" fmla="*/ 901827 w 1369790"/>
                    <a:gd name="connsiteY197" fmla="*/ 26807 h 350847"/>
                    <a:gd name="connsiteX198" fmla="*/ 886397 w 1369790"/>
                    <a:gd name="connsiteY198" fmla="*/ 25569 h 350847"/>
                    <a:gd name="connsiteX199" fmla="*/ 873919 w 1369790"/>
                    <a:gd name="connsiteY199" fmla="*/ 28807 h 350847"/>
                    <a:gd name="connsiteX200" fmla="*/ 875348 w 1369790"/>
                    <a:gd name="connsiteY200" fmla="*/ 23378 h 350847"/>
                    <a:gd name="connsiteX201" fmla="*/ 869918 w 1369790"/>
                    <a:gd name="connsiteY201" fmla="*/ 24045 h 350847"/>
                    <a:gd name="connsiteX202" fmla="*/ 873824 w 1369790"/>
                    <a:gd name="connsiteY202" fmla="*/ 20711 h 350847"/>
                    <a:gd name="connsiteX203" fmla="*/ 859250 w 1369790"/>
                    <a:gd name="connsiteY203" fmla="*/ 37094 h 350847"/>
                    <a:gd name="connsiteX204" fmla="*/ 845439 w 1369790"/>
                    <a:gd name="connsiteY204" fmla="*/ 40428 h 350847"/>
                    <a:gd name="connsiteX205" fmla="*/ 846677 w 1369790"/>
                    <a:gd name="connsiteY205" fmla="*/ 34332 h 350847"/>
                    <a:gd name="connsiteX206" fmla="*/ 831342 w 1369790"/>
                    <a:gd name="connsiteY206" fmla="*/ 34713 h 350847"/>
                    <a:gd name="connsiteX207" fmla="*/ 820007 w 1369790"/>
                    <a:gd name="connsiteY207" fmla="*/ 40523 h 350847"/>
                    <a:gd name="connsiteX208" fmla="*/ 812959 w 1369790"/>
                    <a:gd name="connsiteY208" fmla="*/ 42333 h 350847"/>
                    <a:gd name="connsiteX209" fmla="*/ 793147 w 1369790"/>
                    <a:gd name="connsiteY209" fmla="*/ 46238 h 350847"/>
                    <a:gd name="connsiteX210" fmla="*/ 796004 w 1369790"/>
                    <a:gd name="connsiteY210" fmla="*/ 46619 h 350847"/>
                    <a:gd name="connsiteX211" fmla="*/ 781717 w 1369790"/>
                    <a:gd name="connsiteY211" fmla="*/ 53382 h 350847"/>
                    <a:gd name="connsiteX212" fmla="*/ 781717 w 1369790"/>
                    <a:gd name="connsiteY212" fmla="*/ 52620 h 350847"/>
                    <a:gd name="connsiteX213" fmla="*/ 756666 w 1369790"/>
                    <a:gd name="connsiteY213" fmla="*/ 56906 h 350847"/>
                    <a:gd name="connsiteX214" fmla="*/ 759143 w 1369790"/>
                    <a:gd name="connsiteY214" fmla="*/ 60907 h 350847"/>
                    <a:gd name="connsiteX215" fmla="*/ 734854 w 1369790"/>
                    <a:gd name="connsiteY215" fmla="*/ 69098 h 350847"/>
                    <a:gd name="connsiteX216" fmla="*/ 739331 w 1369790"/>
                    <a:gd name="connsiteY216" fmla="*/ 69955 h 350847"/>
                    <a:gd name="connsiteX217" fmla="*/ 713518 w 1369790"/>
                    <a:gd name="connsiteY217" fmla="*/ 66336 h 350847"/>
                    <a:gd name="connsiteX218" fmla="*/ 715899 w 1369790"/>
                    <a:gd name="connsiteY218" fmla="*/ 62621 h 350847"/>
                    <a:gd name="connsiteX219" fmla="*/ 707993 w 1369790"/>
                    <a:gd name="connsiteY219" fmla="*/ 75766 h 350847"/>
                    <a:gd name="connsiteX220" fmla="*/ 699230 w 1369790"/>
                    <a:gd name="connsiteY220" fmla="*/ 70717 h 350847"/>
                    <a:gd name="connsiteX221" fmla="*/ 689324 w 1369790"/>
                    <a:gd name="connsiteY221" fmla="*/ 81004 h 350847"/>
                    <a:gd name="connsiteX222" fmla="*/ 674656 w 1369790"/>
                    <a:gd name="connsiteY222" fmla="*/ 92911 h 350847"/>
                    <a:gd name="connsiteX223" fmla="*/ 678371 w 1369790"/>
                    <a:gd name="connsiteY223" fmla="*/ 98721 h 350847"/>
                    <a:gd name="connsiteX224" fmla="*/ 672275 w 1369790"/>
                    <a:gd name="connsiteY224" fmla="*/ 102055 h 350847"/>
                    <a:gd name="connsiteX225" fmla="*/ 664940 w 1369790"/>
                    <a:gd name="connsiteY225" fmla="*/ 105484 h 350847"/>
                    <a:gd name="connsiteX226" fmla="*/ 655796 w 1369790"/>
                    <a:gd name="connsiteY226" fmla="*/ 116342 h 350847"/>
                    <a:gd name="connsiteX227" fmla="*/ 653415 w 1369790"/>
                    <a:gd name="connsiteY227" fmla="*/ 115866 h 350847"/>
                    <a:gd name="connsiteX228" fmla="*/ 643033 w 1369790"/>
                    <a:gd name="connsiteY228" fmla="*/ 137773 h 350847"/>
                    <a:gd name="connsiteX229" fmla="*/ 633317 w 1369790"/>
                    <a:gd name="connsiteY229" fmla="*/ 139964 h 350847"/>
                    <a:gd name="connsiteX230" fmla="*/ 626840 w 1369790"/>
                    <a:gd name="connsiteY230" fmla="*/ 150632 h 350847"/>
                    <a:gd name="connsiteX231" fmla="*/ 614363 w 1369790"/>
                    <a:gd name="connsiteY231" fmla="*/ 161205 h 350847"/>
                    <a:gd name="connsiteX232" fmla="*/ 604076 w 1369790"/>
                    <a:gd name="connsiteY232" fmla="*/ 175683 h 350847"/>
                    <a:gd name="connsiteX233" fmla="*/ 603218 w 1369790"/>
                    <a:gd name="connsiteY233" fmla="*/ 174445 h 350847"/>
                    <a:gd name="connsiteX234" fmla="*/ 596360 w 1369790"/>
                    <a:gd name="connsiteY234" fmla="*/ 193209 h 350847"/>
                    <a:gd name="connsiteX235" fmla="*/ 593598 w 1369790"/>
                    <a:gd name="connsiteY235" fmla="*/ 191685 h 350847"/>
                    <a:gd name="connsiteX236" fmla="*/ 577882 w 1369790"/>
                    <a:gd name="connsiteY236" fmla="*/ 219022 h 350847"/>
                    <a:gd name="connsiteX237" fmla="*/ 573405 w 1369790"/>
                    <a:gd name="connsiteY237" fmla="*/ 217021 h 350847"/>
                    <a:gd name="connsiteX238" fmla="*/ 562070 w 1369790"/>
                    <a:gd name="connsiteY238" fmla="*/ 226451 h 350847"/>
                    <a:gd name="connsiteX239" fmla="*/ 553117 w 1369790"/>
                    <a:gd name="connsiteY239" fmla="*/ 233690 h 350847"/>
                    <a:gd name="connsiteX240" fmla="*/ 545592 w 1369790"/>
                    <a:gd name="connsiteY240" fmla="*/ 242739 h 350847"/>
                    <a:gd name="connsiteX241" fmla="*/ 545402 w 1369790"/>
                    <a:gd name="connsiteY241" fmla="*/ 240072 h 350847"/>
                    <a:gd name="connsiteX242" fmla="*/ 535781 w 1369790"/>
                    <a:gd name="connsiteY242" fmla="*/ 249597 h 350847"/>
                    <a:gd name="connsiteX243" fmla="*/ 523113 w 1369790"/>
                    <a:gd name="connsiteY243" fmla="*/ 255407 h 350847"/>
                    <a:gd name="connsiteX244" fmla="*/ 513493 w 1369790"/>
                    <a:gd name="connsiteY244" fmla="*/ 261694 h 350847"/>
                    <a:gd name="connsiteX245" fmla="*/ 510826 w 1369790"/>
                    <a:gd name="connsiteY245" fmla="*/ 271409 h 350847"/>
                    <a:gd name="connsiteX246" fmla="*/ 503206 w 1369790"/>
                    <a:gd name="connsiteY246" fmla="*/ 280744 h 350847"/>
                    <a:gd name="connsiteX247" fmla="*/ 511683 w 1369790"/>
                    <a:gd name="connsiteY247" fmla="*/ 287697 h 350847"/>
                    <a:gd name="connsiteX248" fmla="*/ 501682 w 1369790"/>
                    <a:gd name="connsiteY248" fmla="*/ 286459 h 350847"/>
                    <a:gd name="connsiteX249" fmla="*/ 503111 w 1369790"/>
                    <a:gd name="connsiteY249" fmla="*/ 286649 h 350847"/>
                    <a:gd name="connsiteX250" fmla="*/ 493204 w 1369790"/>
                    <a:gd name="connsiteY250" fmla="*/ 285506 h 350847"/>
                    <a:gd name="connsiteX251" fmla="*/ 482727 w 1369790"/>
                    <a:gd name="connsiteY251" fmla="*/ 286268 h 350847"/>
                    <a:gd name="connsiteX252" fmla="*/ 462820 w 1369790"/>
                    <a:gd name="connsiteY252" fmla="*/ 294269 h 350847"/>
                    <a:gd name="connsiteX253" fmla="*/ 442055 w 1369790"/>
                    <a:gd name="connsiteY253" fmla="*/ 299222 h 350847"/>
                    <a:gd name="connsiteX254" fmla="*/ 431864 w 1369790"/>
                    <a:gd name="connsiteY254" fmla="*/ 301508 h 350847"/>
                    <a:gd name="connsiteX255" fmla="*/ 421577 w 1369790"/>
                    <a:gd name="connsiteY255" fmla="*/ 302937 h 350847"/>
                    <a:gd name="connsiteX256" fmla="*/ 401479 w 1369790"/>
                    <a:gd name="connsiteY256" fmla="*/ 306271 h 350847"/>
                    <a:gd name="connsiteX257" fmla="*/ 405765 w 1369790"/>
                    <a:gd name="connsiteY257" fmla="*/ 312462 h 350847"/>
                    <a:gd name="connsiteX258" fmla="*/ 396335 w 1369790"/>
                    <a:gd name="connsiteY258" fmla="*/ 313891 h 350847"/>
                    <a:gd name="connsiteX259" fmla="*/ 398907 w 1369790"/>
                    <a:gd name="connsiteY259" fmla="*/ 308271 h 350847"/>
                    <a:gd name="connsiteX260" fmla="*/ 388239 w 1369790"/>
                    <a:gd name="connsiteY260" fmla="*/ 314367 h 350847"/>
                    <a:gd name="connsiteX261" fmla="*/ 388239 w 1369790"/>
                    <a:gd name="connsiteY261" fmla="*/ 305985 h 350847"/>
                    <a:gd name="connsiteX262" fmla="*/ 383000 w 1369790"/>
                    <a:gd name="connsiteY262" fmla="*/ 307033 h 350847"/>
                    <a:gd name="connsiteX263" fmla="*/ 384334 w 1369790"/>
                    <a:gd name="connsiteY263" fmla="*/ 307699 h 350847"/>
                    <a:gd name="connsiteX264" fmla="*/ 372142 w 1369790"/>
                    <a:gd name="connsiteY264" fmla="*/ 314557 h 350847"/>
                    <a:gd name="connsiteX265" fmla="*/ 367284 w 1369790"/>
                    <a:gd name="connsiteY265" fmla="*/ 310462 h 350847"/>
                    <a:gd name="connsiteX266" fmla="*/ 364236 w 1369790"/>
                    <a:gd name="connsiteY266" fmla="*/ 310271 h 350847"/>
                    <a:gd name="connsiteX267" fmla="*/ 352711 w 1369790"/>
                    <a:gd name="connsiteY267" fmla="*/ 309604 h 350847"/>
                    <a:gd name="connsiteX268" fmla="*/ 357378 w 1369790"/>
                    <a:gd name="connsiteY268" fmla="*/ 315129 h 350847"/>
                    <a:gd name="connsiteX269" fmla="*/ 351663 w 1369790"/>
                    <a:gd name="connsiteY269" fmla="*/ 321034 h 350847"/>
                    <a:gd name="connsiteX270" fmla="*/ 341376 w 1369790"/>
                    <a:gd name="connsiteY270" fmla="*/ 316367 h 350847"/>
                    <a:gd name="connsiteX271" fmla="*/ 326231 w 1369790"/>
                    <a:gd name="connsiteY271" fmla="*/ 313700 h 350847"/>
                    <a:gd name="connsiteX272" fmla="*/ 311658 w 1369790"/>
                    <a:gd name="connsiteY272" fmla="*/ 311986 h 350847"/>
                    <a:gd name="connsiteX273" fmla="*/ 303467 w 1369790"/>
                    <a:gd name="connsiteY273" fmla="*/ 309223 h 350847"/>
                    <a:gd name="connsiteX274" fmla="*/ 279559 w 1369790"/>
                    <a:gd name="connsiteY274" fmla="*/ 306652 h 350847"/>
                    <a:gd name="connsiteX275" fmla="*/ 273463 w 1369790"/>
                    <a:gd name="connsiteY275" fmla="*/ 311605 h 350847"/>
                    <a:gd name="connsiteX276" fmla="*/ 258413 w 1369790"/>
                    <a:gd name="connsiteY276" fmla="*/ 290840 h 350847"/>
                    <a:gd name="connsiteX277" fmla="*/ 242030 w 1369790"/>
                    <a:gd name="connsiteY277" fmla="*/ 295507 h 350847"/>
                    <a:gd name="connsiteX278" fmla="*/ 239840 w 1369790"/>
                    <a:gd name="connsiteY278" fmla="*/ 286173 h 350847"/>
                    <a:gd name="connsiteX279" fmla="*/ 188024 w 1369790"/>
                    <a:gd name="connsiteY279" fmla="*/ 263599 h 350847"/>
                    <a:gd name="connsiteX280" fmla="*/ 184499 w 1369790"/>
                    <a:gd name="connsiteY280" fmla="*/ 269409 h 350847"/>
                    <a:gd name="connsiteX281" fmla="*/ 177070 w 1369790"/>
                    <a:gd name="connsiteY281" fmla="*/ 257693 h 350847"/>
                    <a:gd name="connsiteX282" fmla="*/ 164878 w 1369790"/>
                    <a:gd name="connsiteY282" fmla="*/ 257884 h 350847"/>
                    <a:gd name="connsiteX283" fmla="*/ 163544 w 1369790"/>
                    <a:gd name="connsiteY283" fmla="*/ 261694 h 350847"/>
                    <a:gd name="connsiteX284" fmla="*/ 149352 w 1369790"/>
                    <a:gd name="connsiteY284" fmla="*/ 255121 h 350847"/>
                    <a:gd name="connsiteX285" fmla="*/ 134017 w 1369790"/>
                    <a:gd name="connsiteY285" fmla="*/ 251121 h 350847"/>
                    <a:gd name="connsiteX286" fmla="*/ 102299 w 1369790"/>
                    <a:gd name="connsiteY286" fmla="*/ 247216 h 350847"/>
                    <a:gd name="connsiteX287" fmla="*/ 37719 w 1369790"/>
                    <a:gd name="connsiteY287" fmla="*/ 241501 h 350847"/>
                    <a:gd name="connsiteX288" fmla="*/ 35719 w 1369790"/>
                    <a:gd name="connsiteY288" fmla="*/ 245406 h 350847"/>
                    <a:gd name="connsiteX289" fmla="*/ 37052 w 1369790"/>
                    <a:gd name="connsiteY289" fmla="*/ 251692 h 350847"/>
                    <a:gd name="connsiteX290" fmla="*/ 27908 w 1369790"/>
                    <a:gd name="connsiteY290" fmla="*/ 249502 h 350847"/>
                    <a:gd name="connsiteX291" fmla="*/ 18764 w 1369790"/>
                    <a:gd name="connsiteY291" fmla="*/ 248263 h 350847"/>
                    <a:gd name="connsiteX292" fmla="*/ 0 w 1369790"/>
                    <a:gd name="connsiteY292" fmla="*/ 258931 h 350847"/>
                    <a:gd name="connsiteX293" fmla="*/ 5143 w 1369790"/>
                    <a:gd name="connsiteY293" fmla="*/ 256741 h 350847"/>
                    <a:gd name="connsiteX294" fmla="*/ 19050 w 1369790"/>
                    <a:gd name="connsiteY294" fmla="*/ 279220 h 350847"/>
                    <a:gd name="connsiteX295" fmla="*/ 33433 w 1369790"/>
                    <a:gd name="connsiteY295" fmla="*/ 277696 h 350847"/>
                    <a:gd name="connsiteX296" fmla="*/ 51149 w 1369790"/>
                    <a:gd name="connsiteY296" fmla="*/ 274743 h 350847"/>
                    <a:gd name="connsiteX297" fmla="*/ 50768 w 1369790"/>
                    <a:gd name="connsiteY297" fmla="*/ 279886 h 350847"/>
                    <a:gd name="connsiteX298" fmla="*/ 64294 w 1369790"/>
                    <a:gd name="connsiteY298" fmla="*/ 275505 h 350847"/>
                    <a:gd name="connsiteX299" fmla="*/ 63532 w 1369790"/>
                    <a:gd name="connsiteY299" fmla="*/ 276457 h 350847"/>
                    <a:gd name="connsiteX300" fmla="*/ 87344 w 1369790"/>
                    <a:gd name="connsiteY300" fmla="*/ 278077 h 350847"/>
                    <a:gd name="connsiteX301" fmla="*/ 112109 w 1369790"/>
                    <a:gd name="connsiteY301" fmla="*/ 284649 h 350847"/>
                    <a:gd name="connsiteX302" fmla="*/ 111157 w 1369790"/>
                    <a:gd name="connsiteY302" fmla="*/ 279982 h 350847"/>
                    <a:gd name="connsiteX303" fmla="*/ 118396 w 1369790"/>
                    <a:gd name="connsiteY303" fmla="*/ 284173 h 350847"/>
                    <a:gd name="connsiteX304" fmla="*/ 115157 w 1369790"/>
                    <a:gd name="connsiteY304" fmla="*/ 279886 h 350847"/>
                    <a:gd name="connsiteX305" fmla="*/ 111538 w 1369790"/>
                    <a:gd name="connsiteY305" fmla="*/ 275219 h 350847"/>
                    <a:gd name="connsiteX306" fmla="*/ 118682 w 1369790"/>
                    <a:gd name="connsiteY306" fmla="*/ 280267 h 350847"/>
                    <a:gd name="connsiteX307" fmla="*/ 129826 w 1369790"/>
                    <a:gd name="connsiteY307" fmla="*/ 283506 h 350847"/>
                    <a:gd name="connsiteX308" fmla="*/ 140494 w 1369790"/>
                    <a:gd name="connsiteY308" fmla="*/ 286935 h 350847"/>
                    <a:gd name="connsiteX309" fmla="*/ 145637 w 1369790"/>
                    <a:gd name="connsiteY309" fmla="*/ 293507 h 350847"/>
                    <a:gd name="connsiteX310" fmla="*/ 152019 w 1369790"/>
                    <a:gd name="connsiteY310" fmla="*/ 290078 h 350847"/>
                    <a:gd name="connsiteX311" fmla="*/ 152972 w 1369790"/>
                    <a:gd name="connsiteY311" fmla="*/ 293317 h 350847"/>
                    <a:gd name="connsiteX312" fmla="*/ 155829 w 1369790"/>
                    <a:gd name="connsiteY312" fmla="*/ 290364 h 350847"/>
                    <a:gd name="connsiteX313" fmla="*/ 160782 w 1369790"/>
                    <a:gd name="connsiteY313" fmla="*/ 298746 h 350847"/>
                    <a:gd name="connsiteX314" fmla="*/ 156210 w 1369790"/>
                    <a:gd name="connsiteY314" fmla="*/ 298270 h 350847"/>
                    <a:gd name="connsiteX315" fmla="*/ 174689 w 1369790"/>
                    <a:gd name="connsiteY315" fmla="*/ 304842 h 350847"/>
                    <a:gd name="connsiteX316" fmla="*/ 168688 w 1369790"/>
                    <a:gd name="connsiteY316" fmla="*/ 300746 h 350847"/>
                    <a:gd name="connsiteX317" fmla="*/ 231648 w 1369790"/>
                    <a:gd name="connsiteY317" fmla="*/ 321130 h 350847"/>
                    <a:gd name="connsiteX318" fmla="*/ 230981 w 1369790"/>
                    <a:gd name="connsiteY318" fmla="*/ 318558 h 350847"/>
                    <a:gd name="connsiteX319" fmla="*/ 259080 w 1369790"/>
                    <a:gd name="connsiteY319" fmla="*/ 329607 h 350847"/>
                    <a:gd name="connsiteX320" fmla="*/ 258318 w 1369790"/>
                    <a:gd name="connsiteY320" fmla="*/ 329893 h 350847"/>
                    <a:gd name="connsiteX321" fmla="*/ 271748 w 1369790"/>
                    <a:gd name="connsiteY321" fmla="*/ 331036 h 350847"/>
                    <a:gd name="connsiteX322" fmla="*/ 272034 w 1369790"/>
                    <a:gd name="connsiteY322" fmla="*/ 339037 h 350847"/>
                    <a:gd name="connsiteX323" fmla="*/ 285178 w 1369790"/>
                    <a:gd name="connsiteY323" fmla="*/ 338370 h 350847"/>
                    <a:gd name="connsiteX324" fmla="*/ 294513 w 1369790"/>
                    <a:gd name="connsiteY324" fmla="*/ 333322 h 350847"/>
                    <a:gd name="connsiteX325" fmla="*/ 296323 w 1369790"/>
                    <a:gd name="connsiteY325" fmla="*/ 337322 h 350847"/>
                    <a:gd name="connsiteX326" fmla="*/ 310134 w 1369790"/>
                    <a:gd name="connsiteY326" fmla="*/ 334369 h 350847"/>
                    <a:gd name="connsiteX327" fmla="*/ 306038 w 1369790"/>
                    <a:gd name="connsiteY327" fmla="*/ 343132 h 350847"/>
                    <a:gd name="connsiteX328" fmla="*/ 328041 w 1369790"/>
                    <a:gd name="connsiteY328" fmla="*/ 346371 h 350847"/>
                    <a:gd name="connsiteX329" fmla="*/ 342424 w 1369790"/>
                    <a:gd name="connsiteY329" fmla="*/ 350562 h 350847"/>
                    <a:gd name="connsiteX330" fmla="*/ 338423 w 1369790"/>
                    <a:gd name="connsiteY330" fmla="*/ 343894 h 350847"/>
                    <a:gd name="connsiteX331" fmla="*/ 331470 w 1369790"/>
                    <a:gd name="connsiteY331" fmla="*/ 342370 h 350847"/>
                    <a:gd name="connsiteX332" fmla="*/ 344615 w 1369790"/>
                    <a:gd name="connsiteY332" fmla="*/ 336751 h 350847"/>
                    <a:gd name="connsiteX333" fmla="*/ 369761 w 1369790"/>
                    <a:gd name="connsiteY333" fmla="*/ 349133 h 350847"/>
                    <a:gd name="connsiteX334" fmla="*/ 366617 w 1369790"/>
                    <a:gd name="connsiteY334" fmla="*/ 349895 h 350847"/>
                    <a:gd name="connsiteX335" fmla="*/ 384715 w 1369790"/>
                    <a:gd name="connsiteY335" fmla="*/ 348943 h 350847"/>
                    <a:gd name="connsiteX336" fmla="*/ 393954 w 1369790"/>
                    <a:gd name="connsiteY336" fmla="*/ 340751 h 350847"/>
                    <a:gd name="connsiteX337" fmla="*/ 380524 w 1369790"/>
                    <a:gd name="connsiteY337" fmla="*/ 343894 h 350847"/>
                    <a:gd name="connsiteX338" fmla="*/ 391859 w 1369790"/>
                    <a:gd name="connsiteY338" fmla="*/ 337036 h 350847"/>
                    <a:gd name="connsiteX339" fmla="*/ 407099 w 1369790"/>
                    <a:gd name="connsiteY339" fmla="*/ 333893 h 350847"/>
                    <a:gd name="connsiteX340" fmla="*/ 400717 w 1369790"/>
                    <a:gd name="connsiteY340" fmla="*/ 339799 h 350847"/>
                    <a:gd name="connsiteX341" fmla="*/ 411671 w 1369790"/>
                    <a:gd name="connsiteY341" fmla="*/ 338465 h 350847"/>
                    <a:gd name="connsiteX342" fmla="*/ 402908 w 1369790"/>
                    <a:gd name="connsiteY342" fmla="*/ 344752 h 350847"/>
                    <a:gd name="connsiteX343" fmla="*/ 387953 w 1369790"/>
                    <a:gd name="connsiteY343" fmla="*/ 349419 h 350847"/>
                    <a:gd name="connsiteX344" fmla="*/ 400145 w 1369790"/>
                    <a:gd name="connsiteY344" fmla="*/ 350848 h 350847"/>
                    <a:gd name="connsiteX345" fmla="*/ 423577 w 1369790"/>
                    <a:gd name="connsiteY345" fmla="*/ 339513 h 350847"/>
                    <a:gd name="connsiteX346" fmla="*/ 423863 w 1369790"/>
                    <a:gd name="connsiteY346" fmla="*/ 344085 h 350847"/>
                    <a:gd name="connsiteX347" fmla="*/ 431006 w 1369790"/>
                    <a:gd name="connsiteY347" fmla="*/ 339703 h 350847"/>
                    <a:gd name="connsiteX348" fmla="*/ 427006 w 1369790"/>
                    <a:gd name="connsiteY348" fmla="*/ 346561 h 350847"/>
                    <a:gd name="connsiteX349" fmla="*/ 450914 w 1369790"/>
                    <a:gd name="connsiteY349" fmla="*/ 342275 h 350847"/>
                    <a:gd name="connsiteX350" fmla="*/ 438245 w 1369790"/>
                    <a:gd name="connsiteY350" fmla="*/ 336941 h 350847"/>
                    <a:gd name="connsiteX351" fmla="*/ 474440 w 1369790"/>
                    <a:gd name="connsiteY351" fmla="*/ 335703 h 350847"/>
                    <a:gd name="connsiteX352" fmla="*/ 466344 w 1369790"/>
                    <a:gd name="connsiteY352" fmla="*/ 333322 h 350847"/>
                    <a:gd name="connsiteX353" fmla="*/ 480441 w 1369790"/>
                    <a:gd name="connsiteY353" fmla="*/ 334084 h 350847"/>
                    <a:gd name="connsiteX354" fmla="*/ 481679 w 1369790"/>
                    <a:gd name="connsiteY354" fmla="*/ 325511 h 350847"/>
                    <a:gd name="connsiteX355" fmla="*/ 493109 w 1369790"/>
                    <a:gd name="connsiteY355" fmla="*/ 316081 h 350847"/>
                    <a:gd name="connsiteX356" fmla="*/ 495014 w 1369790"/>
                    <a:gd name="connsiteY356" fmla="*/ 320272 h 350847"/>
                    <a:gd name="connsiteX357" fmla="*/ 510731 w 1369790"/>
                    <a:gd name="connsiteY357" fmla="*/ 306271 h 350847"/>
                    <a:gd name="connsiteX358" fmla="*/ 507778 w 1369790"/>
                    <a:gd name="connsiteY358" fmla="*/ 315034 h 350847"/>
                    <a:gd name="connsiteX359" fmla="*/ 514255 w 1369790"/>
                    <a:gd name="connsiteY359" fmla="*/ 309700 h 350847"/>
                    <a:gd name="connsiteX360" fmla="*/ 515207 w 1369790"/>
                    <a:gd name="connsiteY360" fmla="*/ 315224 h 350847"/>
                    <a:gd name="connsiteX361" fmla="*/ 532543 w 1369790"/>
                    <a:gd name="connsiteY361" fmla="*/ 303413 h 350847"/>
                    <a:gd name="connsiteX362" fmla="*/ 535496 w 1369790"/>
                    <a:gd name="connsiteY362" fmla="*/ 291602 h 350847"/>
                    <a:gd name="connsiteX363" fmla="*/ 544068 w 1369790"/>
                    <a:gd name="connsiteY363" fmla="*/ 289888 h 350847"/>
                    <a:gd name="connsiteX364" fmla="*/ 537210 w 1369790"/>
                    <a:gd name="connsiteY364" fmla="*/ 297698 h 350847"/>
                    <a:gd name="connsiteX365" fmla="*/ 537020 w 1369790"/>
                    <a:gd name="connsiteY365" fmla="*/ 302842 h 350847"/>
                    <a:gd name="connsiteX366" fmla="*/ 552736 w 1369790"/>
                    <a:gd name="connsiteY366" fmla="*/ 292459 h 350847"/>
                    <a:gd name="connsiteX367" fmla="*/ 548545 w 1369790"/>
                    <a:gd name="connsiteY367" fmla="*/ 294269 h 350847"/>
                    <a:gd name="connsiteX368" fmla="*/ 557594 w 1369790"/>
                    <a:gd name="connsiteY368" fmla="*/ 279505 h 350847"/>
                    <a:gd name="connsiteX369" fmla="*/ 559213 w 1369790"/>
                    <a:gd name="connsiteY369" fmla="*/ 283887 h 350847"/>
                    <a:gd name="connsiteX370" fmla="*/ 565214 w 1369790"/>
                    <a:gd name="connsiteY370" fmla="*/ 274933 h 350847"/>
                    <a:gd name="connsiteX371" fmla="*/ 565309 w 1369790"/>
                    <a:gd name="connsiteY371" fmla="*/ 287221 h 350847"/>
                    <a:gd name="connsiteX372" fmla="*/ 574262 w 1369790"/>
                    <a:gd name="connsiteY372" fmla="*/ 273695 h 350847"/>
                    <a:gd name="connsiteX373" fmla="*/ 582644 w 1369790"/>
                    <a:gd name="connsiteY373" fmla="*/ 273886 h 350847"/>
                    <a:gd name="connsiteX374" fmla="*/ 601980 w 1369790"/>
                    <a:gd name="connsiteY374" fmla="*/ 247597 h 350847"/>
                    <a:gd name="connsiteX375" fmla="*/ 603314 w 1369790"/>
                    <a:gd name="connsiteY375" fmla="*/ 243310 h 350847"/>
                    <a:gd name="connsiteX376" fmla="*/ 623316 w 1369790"/>
                    <a:gd name="connsiteY376" fmla="*/ 219212 h 350847"/>
                    <a:gd name="connsiteX377" fmla="*/ 632746 w 1369790"/>
                    <a:gd name="connsiteY377" fmla="*/ 217974 h 350847"/>
                    <a:gd name="connsiteX378" fmla="*/ 627983 w 1369790"/>
                    <a:gd name="connsiteY378" fmla="*/ 206258 h 350847"/>
                    <a:gd name="connsiteX379" fmla="*/ 638747 w 1369790"/>
                    <a:gd name="connsiteY379" fmla="*/ 204639 h 350847"/>
                    <a:gd name="connsiteX380" fmla="*/ 649700 w 1369790"/>
                    <a:gd name="connsiteY380" fmla="*/ 182636 h 350847"/>
                    <a:gd name="connsiteX381" fmla="*/ 644938 w 1369790"/>
                    <a:gd name="connsiteY381" fmla="*/ 189970 h 350847"/>
                    <a:gd name="connsiteX382" fmla="*/ 717328 w 1369790"/>
                    <a:gd name="connsiteY382" fmla="*/ 115009 h 350847"/>
                    <a:gd name="connsiteX383" fmla="*/ 711994 w 1369790"/>
                    <a:gd name="connsiteY383" fmla="*/ 120343 h 350847"/>
                    <a:gd name="connsiteX384" fmla="*/ 717328 w 1369790"/>
                    <a:gd name="connsiteY384" fmla="*/ 115009 h 350847"/>
                    <a:gd name="connsiteX385" fmla="*/ 867823 w 1369790"/>
                    <a:gd name="connsiteY385" fmla="*/ 57859 h 350847"/>
                    <a:gd name="connsiteX386" fmla="*/ 861060 w 1369790"/>
                    <a:gd name="connsiteY386" fmla="*/ 57097 h 350847"/>
                    <a:gd name="connsiteX387" fmla="*/ 867823 w 1369790"/>
                    <a:gd name="connsiteY387" fmla="*/ 57859 h 350847"/>
                    <a:gd name="connsiteX388" fmla="*/ 1311592 w 1369790"/>
                    <a:gd name="connsiteY388" fmla="*/ 49953 h 350847"/>
                    <a:gd name="connsiteX389" fmla="*/ 1311592 w 1369790"/>
                    <a:gd name="connsiteY389" fmla="*/ 50239 h 350847"/>
                    <a:gd name="connsiteX390" fmla="*/ 1311592 w 1369790"/>
                    <a:gd name="connsiteY390" fmla="*/ 49953 h 350847"/>
                    <a:gd name="connsiteX391" fmla="*/ 1320260 w 1369790"/>
                    <a:gd name="connsiteY391" fmla="*/ 46333 h 350847"/>
                    <a:gd name="connsiteX392" fmla="*/ 1319498 w 1369790"/>
                    <a:gd name="connsiteY392" fmla="*/ 44524 h 350847"/>
                    <a:gd name="connsiteX393" fmla="*/ 1315974 w 1369790"/>
                    <a:gd name="connsiteY393" fmla="*/ 48334 h 350847"/>
                    <a:gd name="connsiteX394" fmla="*/ 1320260 w 1369790"/>
                    <a:gd name="connsiteY394" fmla="*/ 46333 h 350847"/>
                    <a:gd name="connsiteX395" fmla="*/ 366046 w 1369790"/>
                    <a:gd name="connsiteY395" fmla="*/ 312748 h 350847"/>
                    <a:gd name="connsiteX396" fmla="*/ 367951 w 1369790"/>
                    <a:gd name="connsiteY396" fmla="*/ 313795 h 350847"/>
                    <a:gd name="connsiteX397" fmla="*/ 366046 w 1369790"/>
                    <a:gd name="connsiteY397" fmla="*/ 312748 h 350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</a:cxnLst>
                  <a:rect l="l" t="t" r="r" b="b"/>
                  <a:pathLst>
                    <a:path w="1369790" h="350847">
                      <a:moveTo>
                        <a:pt x="644652" y="190542"/>
                      </a:moveTo>
                      <a:lnTo>
                        <a:pt x="652082" y="187018"/>
                      </a:lnTo>
                      <a:cubicBezTo>
                        <a:pt x="651415" y="197876"/>
                        <a:pt x="645890" y="201591"/>
                        <a:pt x="654177" y="199400"/>
                      </a:cubicBezTo>
                      <a:cubicBezTo>
                        <a:pt x="644652" y="190161"/>
                        <a:pt x="670560" y="176921"/>
                        <a:pt x="661321" y="167872"/>
                      </a:cubicBezTo>
                      <a:cubicBezTo>
                        <a:pt x="663035" y="167206"/>
                        <a:pt x="664750" y="166634"/>
                        <a:pt x="666464" y="166158"/>
                      </a:cubicBezTo>
                      <a:cubicBezTo>
                        <a:pt x="665512" y="167110"/>
                        <a:pt x="665893" y="167682"/>
                        <a:pt x="664940" y="168634"/>
                      </a:cubicBezTo>
                      <a:cubicBezTo>
                        <a:pt x="675608" y="166158"/>
                        <a:pt x="662464" y="157585"/>
                        <a:pt x="671893" y="150061"/>
                      </a:cubicBezTo>
                      <a:cubicBezTo>
                        <a:pt x="675418" y="147679"/>
                        <a:pt x="678656" y="146917"/>
                        <a:pt x="677894" y="150061"/>
                      </a:cubicBezTo>
                      <a:cubicBezTo>
                        <a:pt x="679133" y="147013"/>
                        <a:pt x="680752" y="144441"/>
                        <a:pt x="682181" y="141583"/>
                      </a:cubicBezTo>
                      <a:cubicBezTo>
                        <a:pt x="684276" y="139964"/>
                        <a:pt x="685324" y="142060"/>
                        <a:pt x="683228" y="143679"/>
                      </a:cubicBezTo>
                      <a:lnTo>
                        <a:pt x="692563" y="133678"/>
                      </a:lnTo>
                      <a:lnTo>
                        <a:pt x="692753" y="134059"/>
                      </a:lnTo>
                      <a:cubicBezTo>
                        <a:pt x="692753" y="131106"/>
                        <a:pt x="694182" y="125867"/>
                        <a:pt x="695230" y="123581"/>
                      </a:cubicBezTo>
                      <a:cubicBezTo>
                        <a:pt x="699230" y="122914"/>
                        <a:pt x="694658" y="125677"/>
                        <a:pt x="696373" y="126439"/>
                      </a:cubicBezTo>
                      <a:lnTo>
                        <a:pt x="700564" y="119390"/>
                      </a:lnTo>
                      <a:cubicBezTo>
                        <a:pt x="705041" y="120247"/>
                        <a:pt x="701993" y="126534"/>
                        <a:pt x="697516" y="129201"/>
                      </a:cubicBezTo>
                      <a:cubicBezTo>
                        <a:pt x="711041" y="135202"/>
                        <a:pt x="700564" y="122914"/>
                        <a:pt x="717042" y="119962"/>
                      </a:cubicBezTo>
                      <a:lnTo>
                        <a:pt x="712470" y="125486"/>
                      </a:lnTo>
                      <a:cubicBezTo>
                        <a:pt x="716375" y="127105"/>
                        <a:pt x="718947" y="126629"/>
                        <a:pt x="721709" y="125677"/>
                      </a:cubicBezTo>
                      <a:cubicBezTo>
                        <a:pt x="724472" y="124819"/>
                        <a:pt x="727615" y="123676"/>
                        <a:pt x="732091" y="123772"/>
                      </a:cubicBezTo>
                      <a:cubicBezTo>
                        <a:pt x="729425" y="122438"/>
                        <a:pt x="712565" y="121962"/>
                        <a:pt x="717614" y="115104"/>
                      </a:cubicBezTo>
                      <a:cubicBezTo>
                        <a:pt x="720185" y="114723"/>
                        <a:pt x="722948" y="113675"/>
                        <a:pt x="725424" y="109198"/>
                      </a:cubicBezTo>
                      <a:cubicBezTo>
                        <a:pt x="727805" y="113104"/>
                        <a:pt x="730853" y="110056"/>
                        <a:pt x="735330" y="107103"/>
                      </a:cubicBezTo>
                      <a:lnTo>
                        <a:pt x="737902" y="112627"/>
                      </a:lnTo>
                      <a:cubicBezTo>
                        <a:pt x="741902" y="108246"/>
                        <a:pt x="739997" y="105484"/>
                        <a:pt x="741902" y="101769"/>
                      </a:cubicBezTo>
                      <a:cubicBezTo>
                        <a:pt x="748189" y="99673"/>
                        <a:pt x="751332" y="103388"/>
                        <a:pt x="754380" y="106436"/>
                      </a:cubicBezTo>
                      <a:cubicBezTo>
                        <a:pt x="764096" y="103198"/>
                        <a:pt x="744760" y="102436"/>
                        <a:pt x="755428" y="96435"/>
                      </a:cubicBezTo>
                      <a:cubicBezTo>
                        <a:pt x="759809" y="95768"/>
                        <a:pt x="763143" y="94244"/>
                        <a:pt x="766477" y="91863"/>
                      </a:cubicBezTo>
                      <a:cubicBezTo>
                        <a:pt x="769811" y="89672"/>
                        <a:pt x="773335" y="87196"/>
                        <a:pt x="777812" y="83767"/>
                      </a:cubicBezTo>
                      <a:cubicBezTo>
                        <a:pt x="784384" y="83862"/>
                        <a:pt x="778002" y="87672"/>
                        <a:pt x="780669" y="88624"/>
                      </a:cubicBezTo>
                      <a:lnTo>
                        <a:pt x="784384" y="82338"/>
                      </a:lnTo>
                      <a:cubicBezTo>
                        <a:pt x="785717" y="82052"/>
                        <a:pt x="785717" y="83576"/>
                        <a:pt x="785717" y="84338"/>
                      </a:cubicBezTo>
                      <a:cubicBezTo>
                        <a:pt x="789527" y="81100"/>
                        <a:pt x="784193" y="78433"/>
                        <a:pt x="790766" y="74623"/>
                      </a:cubicBezTo>
                      <a:cubicBezTo>
                        <a:pt x="790766" y="71194"/>
                        <a:pt x="795052" y="72146"/>
                        <a:pt x="800195" y="73289"/>
                      </a:cubicBezTo>
                      <a:cubicBezTo>
                        <a:pt x="805339" y="74527"/>
                        <a:pt x="811244" y="75575"/>
                        <a:pt x="814864" y="70908"/>
                      </a:cubicBezTo>
                      <a:cubicBezTo>
                        <a:pt x="817436" y="72146"/>
                        <a:pt x="814578" y="74813"/>
                        <a:pt x="815721" y="76909"/>
                      </a:cubicBezTo>
                      <a:cubicBezTo>
                        <a:pt x="826770" y="69479"/>
                        <a:pt x="825246" y="70908"/>
                        <a:pt x="834295" y="62526"/>
                      </a:cubicBezTo>
                      <a:lnTo>
                        <a:pt x="843534" y="65574"/>
                      </a:lnTo>
                      <a:cubicBezTo>
                        <a:pt x="836581" y="61669"/>
                        <a:pt x="844010" y="55477"/>
                        <a:pt x="851059" y="50239"/>
                      </a:cubicBezTo>
                      <a:cubicBezTo>
                        <a:pt x="848487" y="48334"/>
                        <a:pt x="846296" y="46619"/>
                        <a:pt x="844772" y="45762"/>
                      </a:cubicBezTo>
                      <a:lnTo>
                        <a:pt x="856679" y="41190"/>
                      </a:lnTo>
                      <a:cubicBezTo>
                        <a:pt x="858203" y="42047"/>
                        <a:pt x="857155" y="44238"/>
                        <a:pt x="855345" y="47000"/>
                      </a:cubicBezTo>
                      <a:cubicBezTo>
                        <a:pt x="856107" y="46429"/>
                        <a:pt x="856869" y="45857"/>
                        <a:pt x="857441" y="45286"/>
                      </a:cubicBezTo>
                      <a:cubicBezTo>
                        <a:pt x="861917" y="47095"/>
                        <a:pt x="859822" y="50810"/>
                        <a:pt x="857060" y="54525"/>
                      </a:cubicBezTo>
                      <a:lnTo>
                        <a:pt x="852488" y="51191"/>
                      </a:lnTo>
                      <a:cubicBezTo>
                        <a:pt x="849821" y="55192"/>
                        <a:pt x="847630" y="59573"/>
                        <a:pt x="848582" y="63002"/>
                      </a:cubicBezTo>
                      <a:cubicBezTo>
                        <a:pt x="849249" y="62240"/>
                        <a:pt x="850583" y="61478"/>
                        <a:pt x="852202" y="61002"/>
                      </a:cubicBezTo>
                      <a:cubicBezTo>
                        <a:pt x="851535" y="62050"/>
                        <a:pt x="851154" y="63002"/>
                        <a:pt x="851535" y="63574"/>
                      </a:cubicBezTo>
                      <a:cubicBezTo>
                        <a:pt x="852011" y="64145"/>
                        <a:pt x="853059" y="62716"/>
                        <a:pt x="854774" y="61002"/>
                      </a:cubicBezTo>
                      <a:lnTo>
                        <a:pt x="857822" y="67479"/>
                      </a:lnTo>
                      <a:lnTo>
                        <a:pt x="858298" y="64717"/>
                      </a:lnTo>
                      <a:cubicBezTo>
                        <a:pt x="863346" y="65383"/>
                        <a:pt x="868204" y="67003"/>
                        <a:pt x="873062" y="68527"/>
                      </a:cubicBezTo>
                      <a:cubicBezTo>
                        <a:pt x="878205" y="65193"/>
                        <a:pt x="883253" y="61002"/>
                        <a:pt x="889254" y="57287"/>
                      </a:cubicBezTo>
                      <a:cubicBezTo>
                        <a:pt x="895350" y="53668"/>
                        <a:pt x="902303" y="51667"/>
                        <a:pt x="911352" y="51286"/>
                      </a:cubicBezTo>
                      <a:cubicBezTo>
                        <a:pt x="906304" y="55668"/>
                        <a:pt x="909352" y="59192"/>
                        <a:pt x="908304" y="65098"/>
                      </a:cubicBezTo>
                      <a:cubicBezTo>
                        <a:pt x="906494" y="61764"/>
                        <a:pt x="903065" y="61954"/>
                        <a:pt x="899160" y="62812"/>
                      </a:cubicBezTo>
                      <a:cubicBezTo>
                        <a:pt x="895255" y="63669"/>
                        <a:pt x="890968" y="64907"/>
                        <a:pt x="886682" y="64431"/>
                      </a:cubicBezTo>
                      <a:cubicBezTo>
                        <a:pt x="891159" y="65098"/>
                        <a:pt x="890016" y="67955"/>
                        <a:pt x="888778" y="68908"/>
                      </a:cubicBezTo>
                      <a:cubicBezTo>
                        <a:pt x="893921" y="67098"/>
                        <a:pt x="899160" y="66241"/>
                        <a:pt x="904494" y="64812"/>
                      </a:cubicBezTo>
                      <a:cubicBezTo>
                        <a:pt x="903541" y="69574"/>
                        <a:pt x="907256" y="68812"/>
                        <a:pt x="910971" y="71194"/>
                      </a:cubicBezTo>
                      <a:cubicBezTo>
                        <a:pt x="910209" y="66336"/>
                        <a:pt x="913257" y="65098"/>
                        <a:pt x="917448" y="64812"/>
                      </a:cubicBezTo>
                      <a:cubicBezTo>
                        <a:pt x="921544" y="65002"/>
                        <a:pt x="926783" y="66241"/>
                        <a:pt x="930212" y="65479"/>
                      </a:cubicBezTo>
                      <a:cubicBezTo>
                        <a:pt x="929926" y="68717"/>
                        <a:pt x="927735" y="71575"/>
                        <a:pt x="920401" y="69098"/>
                      </a:cubicBezTo>
                      <a:cubicBezTo>
                        <a:pt x="927068" y="77956"/>
                        <a:pt x="933545" y="60621"/>
                        <a:pt x="940499" y="68336"/>
                      </a:cubicBezTo>
                      <a:cubicBezTo>
                        <a:pt x="938593" y="67955"/>
                        <a:pt x="937736" y="67288"/>
                        <a:pt x="936593" y="68717"/>
                      </a:cubicBezTo>
                      <a:cubicBezTo>
                        <a:pt x="941737" y="66622"/>
                        <a:pt x="951643" y="72432"/>
                        <a:pt x="948309" y="74242"/>
                      </a:cubicBezTo>
                      <a:lnTo>
                        <a:pt x="946499" y="73765"/>
                      </a:lnTo>
                      <a:cubicBezTo>
                        <a:pt x="952405" y="76337"/>
                        <a:pt x="961549" y="78718"/>
                        <a:pt x="969836" y="80814"/>
                      </a:cubicBezTo>
                      <a:cubicBezTo>
                        <a:pt x="978122" y="82719"/>
                        <a:pt x="985552" y="83100"/>
                        <a:pt x="988028" y="79671"/>
                      </a:cubicBezTo>
                      <a:cubicBezTo>
                        <a:pt x="987743" y="80719"/>
                        <a:pt x="982885" y="88148"/>
                        <a:pt x="981551" y="89386"/>
                      </a:cubicBezTo>
                      <a:cubicBezTo>
                        <a:pt x="992029" y="83576"/>
                        <a:pt x="1002792" y="78433"/>
                        <a:pt x="1013555" y="72908"/>
                      </a:cubicBezTo>
                      <a:cubicBezTo>
                        <a:pt x="1008983" y="78528"/>
                        <a:pt x="1009936" y="96911"/>
                        <a:pt x="998411" y="96340"/>
                      </a:cubicBezTo>
                      <a:cubicBezTo>
                        <a:pt x="1000982" y="98435"/>
                        <a:pt x="1003935" y="100912"/>
                        <a:pt x="1011174" y="101197"/>
                      </a:cubicBezTo>
                      <a:cubicBezTo>
                        <a:pt x="1009555" y="99483"/>
                        <a:pt x="1010031" y="89863"/>
                        <a:pt x="1012984" y="90434"/>
                      </a:cubicBezTo>
                      <a:cubicBezTo>
                        <a:pt x="1017556" y="100721"/>
                        <a:pt x="1016603" y="96435"/>
                        <a:pt x="1023366" y="106341"/>
                      </a:cubicBezTo>
                      <a:cubicBezTo>
                        <a:pt x="1020890" y="103769"/>
                        <a:pt x="1028414" y="95006"/>
                        <a:pt x="1032986" y="97292"/>
                      </a:cubicBezTo>
                      <a:cubicBezTo>
                        <a:pt x="1031653" y="98530"/>
                        <a:pt x="1029367" y="107484"/>
                        <a:pt x="1027176" y="107770"/>
                      </a:cubicBezTo>
                      <a:lnTo>
                        <a:pt x="1043178" y="102531"/>
                      </a:lnTo>
                      <a:cubicBezTo>
                        <a:pt x="1039463" y="103198"/>
                        <a:pt x="1039368" y="110818"/>
                        <a:pt x="1041083" y="114723"/>
                      </a:cubicBezTo>
                      <a:cubicBezTo>
                        <a:pt x="1040511" y="112246"/>
                        <a:pt x="1051655" y="118914"/>
                        <a:pt x="1055275" y="119104"/>
                      </a:cubicBezTo>
                      <a:lnTo>
                        <a:pt x="1050893" y="114818"/>
                      </a:lnTo>
                      <a:cubicBezTo>
                        <a:pt x="1064419" y="121390"/>
                        <a:pt x="1069658" y="105103"/>
                        <a:pt x="1082897" y="109960"/>
                      </a:cubicBezTo>
                      <a:cubicBezTo>
                        <a:pt x="1080707" y="111580"/>
                        <a:pt x="1074992" y="121867"/>
                        <a:pt x="1081945" y="125200"/>
                      </a:cubicBezTo>
                      <a:cubicBezTo>
                        <a:pt x="1086993" y="120628"/>
                        <a:pt x="1103090" y="103102"/>
                        <a:pt x="1115187" y="101102"/>
                      </a:cubicBezTo>
                      <a:lnTo>
                        <a:pt x="1116997" y="104436"/>
                      </a:lnTo>
                      <a:lnTo>
                        <a:pt x="1126617" y="101959"/>
                      </a:lnTo>
                      <a:cubicBezTo>
                        <a:pt x="1123379" y="105674"/>
                        <a:pt x="1116997" y="111484"/>
                        <a:pt x="1109758" y="116723"/>
                      </a:cubicBezTo>
                      <a:cubicBezTo>
                        <a:pt x="1102709" y="121486"/>
                        <a:pt x="1094708" y="125962"/>
                        <a:pt x="1089089" y="128153"/>
                      </a:cubicBezTo>
                      <a:cubicBezTo>
                        <a:pt x="1094137" y="131868"/>
                        <a:pt x="1089851" y="132154"/>
                        <a:pt x="1098328" y="133678"/>
                      </a:cubicBezTo>
                      <a:cubicBezTo>
                        <a:pt x="1100709" y="137202"/>
                        <a:pt x="1092803" y="137011"/>
                        <a:pt x="1090232" y="136630"/>
                      </a:cubicBezTo>
                      <a:cubicBezTo>
                        <a:pt x="1096804" y="138535"/>
                        <a:pt x="1103186" y="141202"/>
                        <a:pt x="1110044" y="142536"/>
                      </a:cubicBezTo>
                      <a:cubicBezTo>
                        <a:pt x="1110234" y="136154"/>
                        <a:pt x="1126522" y="138059"/>
                        <a:pt x="1126236" y="132630"/>
                      </a:cubicBezTo>
                      <a:cubicBezTo>
                        <a:pt x="1118902" y="133868"/>
                        <a:pt x="1111187" y="135583"/>
                        <a:pt x="1103662" y="136249"/>
                      </a:cubicBezTo>
                      <a:cubicBezTo>
                        <a:pt x="1104043" y="130153"/>
                        <a:pt x="1118997" y="120152"/>
                        <a:pt x="1132142" y="122819"/>
                      </a:cubicBezTo>
                      <a:cubicBezTo>
                        <a:pt x="1135380" y="125772"/>
                        <a:pt x="1128522" y="133868"/>
                        <a:pt x="1128617" y="136059"/>
                      </a:cubicBezTo>
                      <a:cubicBezTo>
                        <a:pt x="1129665" y="135106"/>
                        <a:pt x="1133094" y="134440"/>
                        <a:pt x="1136333" y="134249"/>
                      </a:cubicBezTo>
                      <a:cubicBezTo>
                        <a:pt x="1139666" y="133868"/>
                        <a:pt x="1142810" y="133678"/>
                        <a:pt x="1143476" y="134440"/>
                      </a:cubicBezTo>
                      <a:lnTo>
                        <a:pt x="1137285" y="137773"/>
                      </a:lnTo>
                      <a:cubicBezTo>
                        <a:pt x="1145286" y="140250"/>
                        <a:pt x="1150430" y="129391"/>
                        <a:pt x="1159764" y="135583"/>
                      </a:cubicBezTo>
                      <a:cubicBezTo>
                        <a:pt x="1163003" y="135964"/>
                        <a:pt x="1169956" y="143965"/>
                        <a:pt x="1170337" y="139964"/>
                      </a:cubicBezTo>
                      <a:cubicBezTo>
                        <a:pt x="1164527" y="132916"/>
                        <a:pt x="1163098" y="110151"/>
                        <a:pt x="1165955" y="104722"/>
                      </a:cubicBezTo>
                      <a:cubicBezTo>
                        <a:pt x="1166908" y="105388"/>
                        <a:pt x="1181767" y="110151"/>
                        <a:pt x="1185672" y="113389"/>
                      </a:cubicBezTo>
                      <a:cubicBezTo>
                        <a:pt x="1191482" y="118533"/>
                        <a:pt x="1179481" y="127772"/>
                        <a:pt x="1184243" y="132249"/>
                      </a:cubicBezTo>
                      <a:cubicBezTo>
                        <a:pt x="1184243" y="130439"/>
                        <a:pt x="1186910" y="128058"/>
                        <a:pt x="1188053" y="127201"/>
                      </a:cubicBezTo>
                      <a:cubicBezTo>
                        <a:pt x="1191578" y="128344"/>
                        <a:pt x="1187291" y="132725"/>
                        <a:pt x="1194530" y="131201"/>
                      </a:cubicBezTo>
                      <a:cubicBezTo>
                        <a:pt x="1194911" y="124629"/>
                        <a:pt x="1209389" y="130153"/>
                        <a:pt x="1197197" y="125391"/>
                      </a:cubicBezTo>
                      <a:cubicBezTo>
                        <a:pt x="1203960" y="122914"/>
                        <a:pt x="1204817" y="125486"/>
                        <a:pt x="1212914" y="123581"/>
                      </a:cubicBezTo>
                      <a:cubicBezTo>
                        <a:pt x="1209675" y="119962"/>
                        <a:pt x="1217390" y="108055"/>
                        <a:pt x="1223486" y="104817"/>
                      </a:cubicBezTo>
                      <a:cubicBezTo>
                        <a:pt x="1223486" y="106531"/>
                        <a:pt x="1225487" y="108246"/>
                        <a:pt x="1226439" y="109103"/>
                      </a:cubicBezTo>
                      <a:cubicBezTo>
                        <a:pt x="1229868" y="108532"/>
                        <a:pt x="1233011" y="108151"/>
                        <a:pt x="1235964" y="107865"/>
                      </a:cubicBezTo>
                      <a:cubicBezTo>
                        <a:pt x="1238821" y="107389"/>
                        <a:pt x="1241489" y="107008"/>
                        <a:pt x="1244156" y="106531"/>
                      </a:cubicBezTo>
                      <a:cubicBezTo>
                        <a:pt x="1249394" y="105674"/>
                        <a:pt x="1254633" y="104817"/>
                        <a:pt x="1260920" y="102817"/>
                      </a:cubicBezTo>
                      <a:cubicBezTo>
                        <a:pt x="1262539" y="103960"/>
                        <a:pt x="1269302" y="103769"/>
                        <a:pt x="1267682" y="107198"/>
                      </a:cubicBezTo>
                      <a:cubicBezTo>
                        <a:pt x="1269111" y="105484"/>
                        <a:pt x="1270064" y="103007"/>
                        <a:pt x="1273874" y="101483"/>
                      </a:cubicBezTo>
                      <a:cubicBezTo>
                        <a:pt x="1278541" y="102436"/>
                        <a:pt x="1276541" y="103674"/>
                        <a:pt x="1274255" y="104912"/>
                      </a:cubicBezTo>
                      <a:cubicBezTo>
                        <a:pt x="1271969" y="106055"/>
                        <a:pt x="1269492" y="107389"/>
                        <a:pt x="1273588" y="109579"/>
                      </a:cubicBezTo>
                      <a:cubicBezTo>
                        <a:pt x="1272921" y="106246"/>
                        <a:pt x="1281684" y="100531"/>
                        <a:pt x="1286161" y="96054"/>
                      </a:cubicBezTo>
                      <a:cubicBezTo>
                        <a:pt x="1282160" y="91196"/>
                        <a:pt x="1273588" y="100912"/>
                        <a:pt x="1268635" y="104531"/>
                      </a:cubicBezTo>
                      <a:cubicBezTo>
                        <a:pt x="1267206" y="100721"/>
                        <a:pt x="1268349" y="96244"/>
                        <a:pt x="1270921" y="91387"/>
                      </a:cubicBezTo>
                      <a:cubicBezTo>
                        <a:pt x="1273397" y="86338"/>
                        <a:pt x="1277493" y="81195"/>
                        <a:pt x="1282732" y="76909"/>
                      </a:cubicBezTo>
                      <a:cubicBezTo>
                        <a:pt x="1291400" y="70908"/>
                        <a:pt x="1289114" y="79766"/>
                        <a:pt x="1290257" y="78052"/>
                      </a:cubicBezTo>
                      <a:cubicBezTo>
                        <a:pt x="1299782" y="74908"/>
                        <a:pt x="1301401" y="69003"/>
                        <a:pt x="1303211" y="64717"/>
                      </a:cubicBezTo>
                      <a:cubicBezTo>
                        <a:pt x="1304925" y="60240"/>
                        <a:pt x="1306449" y="56620"/>
                        <a:pt x="1314831" y="55096"/>
                      </a:cubicBezTo>
                      <a:cubicBezTo>
                        <a:pt x="1323118" y="56144"/>
                        <a:pt x="1320641" y="63478"/>
                        <a:pt x="1323880" y="65860"/>
                      </a:cubicBezTo>
                      <a:cubicBezTo>
                        <a:pt x="1317308" y="71956"/>
                        <a:pt x="1310545" y="69860"/>
                        <a:pt x="1305687" y="73003"/>
                      </a:cubicBezTo>
                      <a:lnTo>
                        <a:pt x="1313117" y="71479"/>
                      </a:lnTo>
                      <a:cubicBezTo>
                        <a:pt x="1311592" y="74337"/>
                        <a:pt x="1307116" y="78433"/>
                        <a:pt x="1303687" y="78814"/>
                      </a:cubicBezTo>
                      <a:cubicBezTo>
                        <a:pt x="1307211" y="79385"/>
                        <a:pt x="1314736" y="75289"/>
                        <a:pt x="1323404" y="70432"/>
                      </a:cubicBezTo>
                      <a:cubicBezTo>
                        <a:pt x="1331976" y="65479"/>
                        <a:pt x="1340644" y="58335"/>
                        <a:pt x="1348454" y="55382"/>
                      </a:cubicBezTo>
                      <a:cubicBezTo>
                        <a:pt x="1349788" y="52525"/>
                        <a:pt x="1351979" y="47762"/>
                        <a:pt x="1349026" y="47762"/>
                      </a:cubicBezTo>
                      <a:cubicBezTo>
                        <a:pt x="1347978" y="49096"/>
                        <a:pt x="1346835" y="50334"/>
                        <a:pt x="1345692" y="51477"/>
                      </a:cubicBezTo>
                      <a:cubicBezTo>
                        <a:pt x="1342549" y="51191"/>
                        <a:pt x="1343501" y="48715"/>
                        <a:pt x="1344454" y="46619"/>
                      </a:cubicBezTo>
                      <a:cubicBezTo>
                        <a:pt x="1345311" y="44428"/>
                        <a:pt x="1346073" y="42428"/>
                        <a:pt x="1343216" y="43762"/>
                      </a:cubicBezTo>
                      <a:cubicBezTo>
                        <a:pt x="1346168" y="37094"/>
                        <a:pt x="1348264" y="28998"/>
                        <a:pt x="1356455" y="24712"/>
                      </a:cubicBezTo>
                      <a:lnTo>
                        <a:pt x="1361789" y="27664"/>
                      </a:lnTo>
                      <a:cubicBezTo>
                        <a:pt x="1360456" y="26617"/>
                        <a:pt x="1355027" y="29188"/>
                        <a:pt x="1354360" y="32141"/>
                      </a:cubicBezTo>
                      <a:cubicBezTo>
                        <a:pt x="1354836" y="29950"/>
                        <a:pt x="1358741" y="28998"/>
                        <a:pt x="1362361" y="27569"/>
                      </a:cubicBezTo>
                      <a:cubicBezTo>
                        <a:pt x="1365695" y="25855"/>
                        <a:pt x="1368742" y="23664"/>
                        <a:pt x="1367409" y="19568"/>
                      </a:cubicBezTo>
                      <a:lnTo>
                        <a:pt x="1360170" y="21473"/>
                      </a:lnTo>
                      <a:cubicBezTo>
                        <a:pt x="1362456" y="14615"/>
                        <a:pt x="1363218" y="4804"/>
                        <a:pt x="1369790" y="232"/>
                      </a:cubicBezTo>
                      <a:cubicBezTo>
                        <a:pt x="1363123" y="-815"/>
                        <a:pt x="1369028" y="2042"/>
                        <a:pt x="1360265" y="1661"/>
                      </a:cubicBezTo>
                      <a:cubicBezTo>
                        <a:pt x="1369695" y="3757"/>
                        <a:pt x="1346549" y="15949"/>
                        <a:pt x="1358170" y="16425"/>
                      </a:cubicBezTo>
                      <a:cubicBezTo>
                        <a:pt x="1348835" y="15282"/>
                        <a:pt x="1348740" y="20997"/>
                        <a:pt x="1338929" y="20997"/>
                      </a:cubicBezTo>
                      <a:cubicBezTo>
                        <a:pt x="1340358" y="22235"/>
                        <a:pt x="1343311" y="21949"/>
                        <a:pt x="1337977" y="25569"/>
                      </a:cubicBezTo>
                      <a:cubicBezTo>
                        <a:pt x="1338167" y="26140"/>
                        <a:pt x="1338072" y="27188"/>
                        <a:pt x="1338072" y="27760"/>
                      </a:cubicBezTo>
                      <a:cubicBezTo>
                        <a:pt x="1337882" y="27760"/>
                        <a:pt x="1337786" y="27855"/>
                        <a:pt x="1337691" y="27950"/>
                      </a:cubicBezTo>
                      <a:lnTo>
                        <a:pt x="1338072" y="27950"/>
                      </a:lnTo>
                      <a:cubicBezTo>
                        <a:pt x="1338072" y="27950"/>
                        <a:pt x="1338072" y="28331"/>
                        <a:pt x="1338263" y="27855"/>
                      </a:cubicBezTo>
                      <a:cubicBezTo>
                        <a:pt x="1339977" y="27474"/>
                        <a:pt x="1341501" y="27379"/>
                        <a:pt x="1342644" y="27855"/>
                      </a:cubicBezTo>
                      <a:cubicBezTo>
                        <a:pt x="1342930" y="30617"/>
                        <a:pt x="1341120" y="33665"/>
                        <a:pt x="1339120" y="36618"/>
                      </a:cubicBezTo>
                      <a:cubicBezTo>
                        <a:pt x="1337120" y="39571"/>
                        <a:pt x="1334453" y="41857"/>
                        <a:pt x="1333786" y="43857"/>
                      </a:cubicBezTo>
                      <a:cubicBezTo>
                        <a:pt x="1330071" y="45476"/>
                        <a:pt x="1333786" y="41190"/>
                        <a:pt x="1330738" y="40809"/>
                      </a:cubicBezTo>
                      <a:lnTo>
                        <a:pt x="1328642" y="46619"/>
                      </a:lnTo>
                      <a:cubicBezTo>
                        <a:pt x="1325594" y="43571"/>
                        <a:pt x="1316355" y="46905"/>
                        <a:pt x="1321975" y="39571"/>
                      </a:cubicBezTo>
                      <a:lnTo>
                        <a:pt x="1315498" y="44143"/>
                      </a:lnTo>
                      <a:cubicBezTo>
                        <a:pt x="1310545" y="45286"/>
                        <a:pt x="1304258" y="47000"/>
                        <a:pt x="1301877" y="50715"/>
                      </a:cubicBezTo>
                      <a:cubicBezTo>
                        <a:pt x="1298258" y="51763"/>
                        <a:pt x="1296067" y="59573"/>
                        <a:pt x="1297210" y="55001"/>
                      </a:cubicBezTo>
                      <a:cubicBezTo>
                        <a:pt x="1293971" y="57763"/>
                        <a:pt x="1291114" y="61097"/>
                        <a:pt x="1287399" y="63383"/>
                      </a:cubicBezTo>
                      <a:lnTo>
                        <a:pt x="1286828" y="62431"/>
                      </a:lnTo>
                      <a:cubicBezTo>
                        <a:pt x="1275207" y="66622"/>
                        <a:pt x="1266063" y="80242"/>
                        <a:pt x="1249299" y="76718"/>
                      </a:cubicBezTo>
                      <a:cubicBezTo>
                        <a:pt x="1245584" y="79004"/>
                        <a:pt x="1241679" y="81671"/>
                        <a:pt x="1234535" y="82719"/>
                      </a:cubicBezTo>
                      <a:lnTo>
                        <a:pt x="1232249" y="79576"/>
                      </a:lnTo>
                      <a:cubicBezTo>
                        <a:pt x="1227392" y="82624"/>
                        <a:pt x="1215485" y="79576"/>
                        <a:pt x="1214057" y="83957"/>
                      </a:cubicBezTo>
                      <a:cubicBezTo>
                        <a:pt x="1210151" y="79671"/>
                        <a:pt x="1203770" y="80528"/>
                        <a:pt x="1197007" y="82528"/>
                      </a:cubicBezTo>
                      <a:cubicBezTo>
                        <a:pt x="1190339" y="84052"/>
                        <a:pt x="1183196" y="86053"/>
                        <a:pt x="1178528" y="85767"/>
                      </a:cubicBezTo>
                      <a:lnTo>
                        <a:pt x="1178528" y="90625"/>
                      </a:lnTo>
                      <a:cubicBezTo>
                        <a:pt x="1172146" y="91101"/>
                        <a:pt x="1166051" y="93387"/>
                        <a:pt x="1158050" y="94911"/>
                      </a:cubicBezTo>
                      <a:lnTo>
                        <a:pt x="1158621" y="99197"/>
                      </a:lnTo>
                      <a:cubicBezTo>
                        <a:pt x="1151477" y="102436"/>
                        <a:pt x="1140428" y="96721"/>
                        <a:pt x="1129570" y="95292"/>
                      </a:cubicBezTo>
                      <a:cubicBezTo>
                        <a:pt x="1130522" y="93768"/>
                        <a:pt x="1133189" y="94530"/>
                        <a:pt x="1135094" y="95768"/>
                      </a:cubicBezTo>
                      <a:cubicBezTo>
                        <a:pt x="1128998" y="90148"/>
                        <a:pt x="1122140" y="91101"/>
                        <a:pt x="1114997" y="92339"/>
                      </a:cubicBezTo>
                      <a:cubicBezTo>
                        <a:pt x="1108043" y="92911"/>
                        <a:pt x="1100804" y="93768"/>
                        <a:pt x="1095661" y="89005"/>
                      </a:cubicBezTo>
                      <a:cubicBezTo>
                        <a:pt x="1092327" y="89863"/>
                        <a:pt x="1090327" y="89005"/>
                        <a:pt x="1088612" y="87196"/>
                      </a:cubicBezTo>
                      <a:cubicBezTo>
                        <a:pt x="1088898" y="87196"/>
                        <a:pt x="1089184" y="87196"/>
                        <a:pt x="1089374" y="87196"/>
                      </a:cubicBezTo>
                      <a:cubicBezTo>
                        <a:pt x="1089089" y="87100"/>
                        <a:pt x="1088612" y="86910"/>
                        <a:pt x="1088231" y="86719"/>
                      </a:cubicBezTo>
                      <a:cubicBezTo>
                        <a:pt x="1087184" y="85576"/>
                        <a:pt x="1086041" y="84338"/>
                        <a:pt x="1084802" y="83290"/>
                      </a:cubicBezTo>
                      <a:cubicBezTo>
                        <a:pt x="1085755" y="84624"/>
                        <a:pt x="1086612" y="85862"/>
                        <a:pt x="1087565" y="86529"/>
                      </a:cubicBezTo>
                      <a:cubicBezTo>
                        <a:pt x="1085279" y="85957"/>
                        <a:pt x="1081754" y="85386"/>
                        <a:pt x="1078040" y="85291"/>
                      </a:cubicBezTo>
                      <a:lnTo>
                        <a:pt x="1078040" y="80433"/>
                      </a:lnTo>
                      <a:cubicBezTo>
                        <a:pt x="1078040" y="80433"/>
                        <a:pt x="1077468" y="80433"/>
                        <a:pt x="1077182" y="80338"/>
                      </a:cubicBezTo>
                      <a:cubicBezTo>
                        <a:pt x="1074420" y="77766"/>
                        <a:pt x="1073849" y="81576"/>
                        <a:pt x="1074611" y="85386"/>
                      </a:cubicBezTo>
                      <a:cubicBezTo>
                        <a:pt x="1072706" y="85576"/>
                        <a:pt x="1070801" y="85957"/>
                        <a:pt x="1069277" y="86624"/>
                      </a:cubicBezTo>
                      <a:cubicBezTo>
                        <a:pt x="1068991" y="79004"/>
                        <a:pt x="1059561" y="85672"/>
                        <a:pt x="1058609" y="77004"/>
                      </a:cubicBezTo>
                      <a:cubicBezTo>
                        <a:pt x="1054989" y="79766"/>
                        <a:pt x="1040606" y="73289"/>
                        <a:pt x="1035749" y="79957"/>
                      </a:cubicBezTo>
                      <a:cubicBezTo>
                        <a:pt x="1036034" y="78909"/>
                        <a:pt x="1035177" y="78052"/>
                        <a:pt x="1037082" y="78718"/>
                      </a:cubicBezTo>
                      <a:cubicBezTo>
                        <a:pt x="1033653" y="76337"/>
                        <a:pt x="1030129" y="73861"/>
                        <a:pt x="1025843" y="74527"/>
                      </a:cubicBezTo>
                      <a:lnTo>
                        <a:pt x="1026414" y="68431"/>
                      </a:lnTo>
                      <a:lnTo>
                        <a:pt x="1014984" y="72241"/>
                      </a:lnTo>
                      <a:cubicBezTo>
                        <a:pt x="1011174" y="66812"/>
                        <a:pt x="1009841" y="64050"/>
                        <a:pt x="1016699" y="62050"/>
                      </a:cubicBezTo>
                      <a:cubicBezTo>
                        <a:pt x="1001649" y="63383"/>
                        <a:pt x="1005745" y="60240"/>
                        <a:pt x="992600" y="62431"/>
                      </a:cubicBezTo>
                      <a:lnTo>
                        <a:pt x="994505" y="59097"/>
                      </a:lnTo>
                      <a:cubicBezTo>
                        <a:pt x="990600" y="57763"/>
                        <a:pt x="982694" y="60145"/>
                        <a:pt x="981456" y="56430"/>
                      </a:cubicBezTo>
                      <a:cubicBezTo>
                        <a:pt x="978503" y="51286"/>
                        <a:pt x="967550" y="47476"/>
                        <a:pt x="954691" y="43381"/>
                      </a:cubicBezTo>
                      <a:cubicBezTo>
                        <a:pt x="948404" y="40999"/>
                        <a:pt x="941070" y="39856"/>
                        <a:pt x="934307" y="37761"/>
                      </a:cubicBezTo>
                      <a:cubicBezTo>
                        <a:pt x="930878" y="36713"/>
                        <a:pt x="927545" y="35665"/>
                        <a:pt x="924306" y="34427"/>
                      </a:cubicBezTo>
                      <a:cubicBezTo>
                        <a:pt x="921068" y="33284"/>
                        <a:pt x="917829" y="32427"/>
                        <a:pt x="914876" y="31189"/>
                      </a:cubicBezTo>
                      <a:cubicBezTo>
                        <a:pt x="918115" y="42809"/>
                        <a:pt x="904113" y="24902"/>
                        <a:pt x="902113" y="33284"/>
                      </a:cubicBezTo>
                      <a:cubicBezTo>
                        <a:pt x="900970" y="30522"/>
                        <a:pt x="897636" y="28617"/>
                        <a:pt x="901827" y="26807"/>
                      </a:cubicBezTo>
                      <a:cubicBezTo>
                        <a:pt x="895350" y="27188"/>
                        <a:pt x="890683" y="26045"/>
                        <a:pt x="886397" y="25569"/>
                      </a:cubicBezTo>
                      <a:cubicBezTo>
                        <a:pt x="882110" y="25093"/>
                        <a:pt x="878205" y="25188"/>
                        <a:pt x="873919" y="28807"/>
                      </a:cubicBezTo>
                      <a:cubicBezTo>
                        <a:pt x="872395" y="26140"/>
                        <a:pt x="876586" y="24997"/>
                        <a:pt x="875348" y="23378"/>
                      </a:cubicBezTo>
                      <a:cubicBezTo>
                        <a:pt x="874300" y="23950"/>
                        <a:pt x="871252" y="25664"/>
                        <a:pt x="869918" y="24045"/>
                      </a:cubicBezTo>
                      <a:cubicBezTo>
                        <a:pt x="868585" y="22521"/>
                        <a:pt x="871728" y="21854"/>
                        <a:pt x="873824" y="20711"/>
                      </a:cubicBezTo>
                      <a:cubicBezTo>
                        <a:pt x="860489" y="20902"/>
                        <a:pt x="859727" y="29379"/>
                        <a:pt x="859250" y="37094"/>
                      </a:cubicBezTo>
                      <a:cubicBezTo>
                        <a:pt x="852773" y="34141"/>
                        <a:pt x="849440" y="34999"/>
                        <a:pt x="845439" y="40428"/>
                      </a:cubicBezTo>
                      <a:cubicBezTo>
                        <a:pt x="843058" y="38142"/>
                        <a:pt x="838962" y="35951"/>
                        <a:pt x="846677" y="34332"/>
                      </a:cubicBezTo>
                      <a:cubicBezTo>
                        <a:pt x="844487" y="34332"/>
                        <a:pt x="837629" y="34141"/>
                        <a:pt x="831342" y="34713"/>
                      </a:cubicBezTo>
                      <a:cubicBezTo>
                        <a:pt x="825056" y="35189"/>
                        <a:pt x="819722" y="37570"/>
                        <a:pt x="820007" y="40523"/>
                      </a:cubicBezTo>
                      <a:cubicBezTo>
                        <a:pt x="818388" y="39285"/>
                        <a:pt x="814007" y="41380"/>
                        <a:pt x="812959" y="42333"/>
                      </a:cubicBezTo>
                      <a:cubicBezTo>
                        <a:pt x="803339" y="44047"/>
                        <a:pt x="802386" y="43666"/>
                        <a:pt x="793147" y="46238"/>
                      </a:cubicBezTo>
                      <a:lnTo>
                        <a:pt x="796004" y="46619"/>
                      </a:lnTo>
                      <a:cubicBezTo>
                        <a:pt x="794099" y="54334"/>
                        <a:pt x="788765" y="50239"/>
                        <a:pt x="781717" y="53382"/>
                      </a:cubicBezTo>
                      <a:lnTo>
                        <a:pt x="781717" y="52620"/>
                      </a:lnTo>
                      <a:cubicBezTo>
                        <a:pt x="763238" y="53001"/>
                        <a:pt x="775335" y="57287"/>
                        <a:pt x="756666" y="56906"/>
                      </a:cubicBezTo>
                      <a:lnTo>
                        <a:pt x="759143" y="60907"/>
                      </a:lnTo>
                      <a:cubicBezTo>
                        <a:pt x="761048" y="70241"/>
                        <a:pt x="742855" y="61573"/>
                        <a:pt x="734854" y="69098"/>
                      </a:cubicBezTo>
                      <a:lnTo>
                        <a:pt x="739331" y="69955"/>
                      </a:lnTo>
                      <a:cubicBezTo>
                        <a:pt x="735902" y="75194"/>
                        <a:pt x="719233" y="63955"/>
                        <a:pt x="713518" y="66336"/>
                      </a:cubicBezTo>
                      <a:cubicBezTo>
                        <a:pt x="711994" y="66241"/>
                        <a:pt x="714566" y="64145"/>
                        <a:pt x="715899" y="62621"/>
                      </a:cubicBezTo>
                      <a:cubicBezTo>
                        <a:pt x="699802" y="65288"/>
                        <a:pt x="717042" y="68908"/>
                        <a:pt x="707993" y="75766"/>
                      </a:cubicBezTo>
                      <a:cubicBezTo>
                        <a:pt x="704564" y="74051"/>
                        <a:pt x="706184" y="67288"/>
                        <a:pt x="699230" y="70717"/>
                      </a:cubicBezTo>
                      <a:cubicBezTo>
                        <a:pt x="696944" y="70717"/>
                        <a:pt x="693230" y="75385"/>
                        <a:pt x="689324" y="81004"/>
                      </a:cubicBezTo>
                      <a:cubicBezTo>
                        <a:pt x="685419" y="86624"/>
                        <a:pt x="680752" y="92244"/>
                        <a:pt x="674656" y="92911"/>
                      </a:cubicBezTo>
                      <a:cubicBezTo>
                        <a:pt x="678085" y="93482"/>
                        <a:pt x="681323" y="94149"/>
                        <a:pt x="678371" y="98721"/>
                      </a:cubicBezTo>
                      <a:cubicBezTo>
                        <a:pt x="676942" y="100054"/>
                        <a:pt x="674751" y="101102"/>
                        <a:pt x="672275" y="102055"/>
                      </a:cubicBezTo>
                      <a:cubicBezTo>
                        <a:pt x="669989" y="103102"/>
                        <a:pt x="667417" y="104341"/>
                        <a:pt x="664940" y="105484"/>
                      </a:cubicBezTo>
                      <a:cubicBezTo>
                        <a:pt x="660083" y="107960"/>
                        <a:pt x="655701" y="111103"/>
                        <a:pt x="655796" y="116342"/>
                      </a:cubicBezTo>
                      <a:cubicBezTo>
                        <a:pt x="654558" y="116533"/>
                        <a:pt x="653891" y="116342"/>
                        <a:pt x="653415" y="115866"/>
                      </a:cubicBezTo>
                      <a:cubicBezTo>
                        <a:pt x="650177" y="121295"/>
                        <a:pt x="642366" y="132439"/>
                        <a:pt x="643033" y="137773"/>
                      </a:cubicBezTo>
                      <a:cubicBezTo>
                        <a:pt x="639223" y="136154"/>
                        <a:pt x="635984" y="137392"/>
                        <a:pt x="633317" y="139964"/>
                      </a:cubicBezTo>
                      <a:cubicBezTo>
                        <a:pt x="630746" y="142631"/>
                        <a:pt x="628745" y="146727"/>
                        <a:pt x="626840" y="150632"/>
                      </a:cubicBezTo>
                      <a:cubicBezTo>
                        <a:pt x="623030" y="158443"/>
                        <a:pt x="619982" y="165777"/>
                        <a:pt x="614363" y="161205"/>
                      </a:cubicBezTo>
                      <a:lnTo>
                        <a:pt x="604076" y="175683"/>
                      </a:lnTo>
                      <a:lnTo>
                        <a:pt x="603218" y="174445"/>
                      </a:lnTo>
                      <a:cubicBezTo>
                        <a:pt x="595503" y="182827"/>
                        <a:pt x="595979" y="187875"/>
                        <a:pt x="596360" y="193209"/>
                      </a:cubicBezTo>
                      <a:cubicBezTo>
                        <a:pt x="593979" y="194638"/>
                        <a:pt x="594074" y="192352"/>
                        <a:pt x="593598" y="191685"/>
                      </a:cubicBezTo>
                      <a:cubicBezTo>
                        <a:pt x="581311" y="202829"/>
                        <a:pt x="580835" y="203782"/>
                        <a:pt x="577882" y="219022"/>
                      </a:cubicBezTo>
                      <a:lnTo>
                        <a:pt x="573405" y="217021"/>
                      </a:lnTo>
                      <a:cubicBezTo>
                        <a:pt x="573310" y="219307"/>
                        <a:pt x="567976" y="222260"/>
                        <a:pt x="562070" y="226451"/>
                      </a:cubicBezTo>
                      <a:cubicBezTo>
                        <a:pt x="559118" y="228547"/>
                        <a:pt x="556070" y="231023"/>
                        <a:pt x="553117" y="233690"/>
                      </a:cubicBezTo>
                      <a:cubicBezTo>
                        <a:pt x="550164" y="236262"/>
                        <a:pt x="547497" y="239215"/>
                        <a:pt x="545592" y="242739"/>
                      </a:cubicBezTo>
                      <a:cubicBezTo>
                        <a:pt x="545306" y="242263"/>
                        <a:pt x="544925" y="241310"/>
                        <a:pt x="545402" y="240072"/>
                      </a:cubicBezTo>
                      <a:cubicBezTo>
                        <a:pt x="543211" y="243882"/>
                        <a:pt x="539687" y="247025"/>
                        <a:pt x="535781" y="249597"/>
                      </a:cubicBezTo>
                      <a:cubicBezTo>
                        <a:pt x="531590" y="251788"/>
                        <a:pt x="527114" y="253597"/>
                        <a:pt x="523113" y="255407"/>
                      </a:cubicBezTo>
                      <a:cubicBezTo>
                        <a:pt x="519113" y="257217"/>
                        <a:pt x="515684" y="259217"/>
                        <a:pt x="513493" y="261694"/>
                      </a:cubicBezTo>
                      <a:cubicBezTo>
                        <a:pt x="511112" y="263980"/>
                        <a:pt x="509969" y="267028"/>
                        <a:pt x="510826" y="271409"/>
                      </a:cubicBezTo>
                      <a:lnTo>
                        <a:pt x="503206" y="280744"/>
                      </a:lnTo>
                      <a:cubicBezTo>
                        <a:pt x="516731" y="274362"/>
                        <a:pt x="505016" y="288364"/>
                        <a:pt x="511683" y="287697"/>
                      </a:cubicBezTo>
                      <a:cubicBezTo>
                        <a:pt x="506825" y="291697"/>
                        <a:pt x="495776" y="291031"/>
                        <a:pt x="501682" y="286459"/>
                      </a:cubicBezTo>
                      <a:lnTo>
                        <a:pt x="503111" y="286649"/>
                      </a:lnTo>
                      <a:cubicBezTo>
                        <a:pt x="502063" y="281982"/>
                        <a:pt x="497872" y="283887"/>
                        <a:pt x="493204" y="285506"/>
                      </a:cubicBezTo>
                      <a:cubicBezTo>
                        <a:pt x="488537" y="287125"/>
                        <a:pt x="483775" y="289126"/>
                        <a:pt x="482727" y="286268"/>
                      </a:cubicBezTo>
                      <a:cubicBezTo>
                        <a:pt x="476155" y="289221"/>
                        <a:pt x="469678" y="292174"/>
                        <a:pt x="462820" y="294269"/>
                      </a:cubicBezTo>
                      <a:cubicBezTo>
                        <a:pt x="455867" y="296079"/>
                        <a:pt x="448913" y="297698"/>
                        <a:pt x="442055" y="299222"/>
                      </a:cubicBezTo>
                      <a:lnTo>
                        <a:pt x="431864" y="301508"/>
                      </a:lnTo>
                      <a:cubicBezTo>
                        <a:pt x="428435" y="301984"/>
                        <a:pt x="425006" y="302461"/>
                        <a:pt x="421577" y="302937"/>
                      </a:cubicBezTo>
                      <a:cubicBezTo>
                        <a:pt x="414719" y="303889"/>
                        <a:pt x="408051" y="304937"/>
                        <a:pt x="401479" y="306271"/>
                      </a:cubicBezTo>
                      <a:lnTo>
                        <a:pt x="405765" y="312462"/>
                      </a:lnTo>
                      <a:cubicBezTo>
                        <a:pt x="402622" y="312938"/>
                        <a:pt x="399478" y="313795"/>
                        <a:pt x="396335" y="313891"/>
                      </a:cubicBezTo>
                      <a:cubicBezTo>
                        <a:pt x="393573" y="312462"/>
                        <a:pt x="392240" y="309033"/>
                        <a:pt x="398907" y="308271"/>
                      </a:cubicBezTo>
                      <a:cubicBezTo>
                        <a:pt x="394907" y="305032"/>
                        <a:pt x="388334" y="312748"/>
                        <a:pt x="388239" y="314367"/>
                      </a:cubicBezTo>
                      <a:cubicBezTo>
                        <a:pt x="374904" y="312938"/>
                        <a:pt x="392335" y="305794"/>
                        <a:pt x="388239" y="305985"/>
                      </a:cubicBezTo>
                      <a:lnTo>
                        <a:pt x="383000" y="307033"/>
                      </a:lnTo>
                      <a:lnTo>
                        <a:pt x="384334" y="307699"/>
                      </a:lnTo>
                      <a:cubicBezTo>
                        <a:pt x="380333" y="311033"/>
                        <a:pt x="380143" y="314081"/>
                        <a:pt x="372142" y="314557"/>
                      </a:cubicBezTo>
                      <a:cubicBezTo>
                        <a:pt x="366998" y="313700"/>
                        <a:pt x="369284" y="310557"/>
                        <a:pt x="367284" y="310462"/>
                      </a:cubicBezTo>
                      <a:cubicBezTo>
                        <a:pt x="367284" y="309985"/>
                        <a:pt x="366617" y="309795"/>
                        <a:pt x="364236" y="310271"/>
                      </a:cubicBezTo>
                      <a:lnTo>
                        <a:pt x="352711" y="309604"/>
                      </a:lnTo>
                      <a:lnTo>
                        <a:pt x="357378" y="315129"/>
                      </a:lnTo>
                      <a:cubicBezTo>
                        <a:pt x="352139" y="317796"/>
                        <a:pt x="346234" y="314748"/>
                        <a:pt x="351663" y="321034"/>
                      </a:cubicBezTo>
                      <a:cubicBezTo>
                        <a:pt x="349663" y="318653"/>
                        <a:pt x="345948" y="317129"/>
                        <a:pt x="341376" y="316367"/>
                      </a:cubicBezTo>
                      <a:cubicBezTo>
                        <a:pt x="336804" y="315510"/>
                        <a:pt x="331565" y="314272"/>
                        <a:pt x="326231" y="313700"/>
                      </a:cubicBezTo>
                      <a:cubicBezTo>
                        <a:pt x="320993" y="312938"/>
                        <a:pt x="315754" y="312843"/>
                        <a:pt x="311658" y="311986"/>
                      </a:cubicBezTo>
                      <a:cubicBezTo>
                        <a:pt x="307562" y="311033"/>
                        <a:pt x="304514" y="310176"/>
                        <a:pt x="303467" y="309223"/>
                      </a:cubicBezTo>
                      <a:cubicBezTo>
                        <a:pt x="295466" y="311509"/>
                        <a:pt x="288131" y="310081"/>
                        <a:pt x="279559" y="306652"/>
                      </a:cubicBezTo>
                      <a:cubicBezTo>
                        <a:pt x="281369" y="308461"/>
                        <a:pt x="280988" y="314748"/>
                        <a:pt x="273463" y="311605"/>
                      </a:cubicBezTo>
                      <a:cubicBezTo>
                        <a:pt x="280035" y="300365"/>
                        <a:pt x="261271" y="302080"/>
                        <a:pt x="258413" y="290840"/>
                      </a:cubicBezTo>
                      <a:cubicBezTo>
                        <a:pt x="261652" y="298651"/>
                        <a:pt x="236792" y="284173"/>
                        <a:pt x="242030" y="295507"/>
                      </a:cubicBezTo>
                      <a:cubicBezTo>
                        <a:pt x="236125" y="291983"/>
                        <a:pt x="243459" y="290935"/>
                        <a:pt x="239840" y="286173"/>
                      </a:cubicBezTo>
                      <a:cubicBezTo>
                        <a:pt x="223076" y="284744"/>
                        <a:pt x="208312" y="269314"/>
                        <a:pt x="188024" y="263599"/>
                      </a:cubicBezTo>
                      <a:cubicBezTo>
                        <a:pt x="187166" y="265027"/>
                        <a:pt x="189452" y="268647"/>
                        <a:pt x="184499" y="269409"/>
                      </a:cubicBezTo>
                      <a:lnTo>
                        <a:pt x="177070" y="257693"/>
                      </a:lnTo>
                      <a:cubicBezTo>
                        <a:pt x="172784" y="257122"/>
                        <a:pt x="170307" y="265694"/>
                        <a:pt x="164878" y="257884"/>
                      </a:cubicBezTo>
                      <a:cubicBezTo>
                        <a:pt x="165449" y="259503"/>
                        <a:pt x="166307" y="262075"/>
                        <a:pt x="163544" y="261694"/>
                      </a:cubicBezTo>
                      <a:cubicBezTo>
                        <a:pt x="158972" y="259217"/>
                        <a:pt x="154210" y="257026"/>
                        <a:pt x="149352" y="255121"/>
                      </a:cubicBezTo>
                      <a:cubicBezTo>
                        <a:pt x="144304" y="253597"/>
                        <a:pt x="139256" y="252264"/>
                        <a:pt x="134017" y="251121"/>
                      </a:cubicBezTo>
                      <a:cubicBezTo>
                        <a:pt x="123730" y="248359"/>
                        <a:pt x="112967" y="248073"/>
                        <a:pt x="102299" y="247216"/>
                      </a:cubicBezTo>
                      <a:cubicBezTo>
                        <a:pt x="80867" y="245882"/>
                        <a:pt x="59912" y="246263"/>
                        <a:pt x="37719" y="241501"/>
                      </a:cubicBezTo>
                      <a:cubicBezTo>
                        <a:pt x="43910" y="244072"/>
                        <a:pt x="40100" y="244834"/>
                        <a:pt x="35719" y="245406"/>
                      </a:cubicBezTo>
                      <a:cubicBezTo>
                        <a:pt x="38672" y="245882"/>
                        <a:pt x="36195" y="249502"/>
                        <a:pt x="37052" y="251692"/>
                      </a:cubicBezTo>
                      <a:lnTo>
                        <a:pt x="27908" y="249502"/>
                      </a:lnTo>
                      <a:lnTo>
                        <a:pt x="18764" y="248263"/>
                      </a:lnTo>
                      <a:cubicBezTo>
                        <a:pt x="16859" y="255121"/>
                        <a:pt x="381" y="252645"/>
                        <a:pt x="0" y="258931"/>
                      </a:cubicBezTo>
                      <a:lnTo>
                        <a:pt x="5143" y="256741"/>
                      </a:lnTo>
                      <a:cubicBezTo>
                        <a:pt x="-190" y="265218"/>
                        <a:pt x="18383" y="270076"/>
                        <a:pt x="19050" y="279220"/>
                      </a:cubicBezTo>
                      <a:cubicBezTo>
                        <a:pt x="22003" y="274457"/>
                        <a:pt x="27623" y="276267"/>
                        <a:pt x="33433" y="277696"/>
                      </a:cubicBezTo>
                      <a:cubicBezTo>
                        <a:pt x="39434" y="279601"/>
                        <a:pt x="45530" y="281125"/>
                        <a:pt x="51149" y="274743"/>
                      </a:cubicBezTo>
                      <a:cubicBezTo>
                        <a:pt x="54007" y="276267"/>
                        <a:pt x="49149" y="277886"/>
                        <a:pt x="50768" y="279886"/>
                      </a:cubicBezTo>
                      <a:cubicBezTo>
                        <a:pt x="53435" y="275695"/>
                        <a:pt x="57245" y="274362"/>
                        <a:pt x="64294" y="275505"/>
                      </a:cubicBezTo>
                      <a:lnTo>
                        <a:pt x="63532" y="276457"/>
                      </a:lnTo>
                      <a:cubicBezTo>
                        <a:pt x="73247" y="276076"/>
                        <a:pt x="80201" y="276838"/>
                        <a:pt x="87344" y="278077"/>
                      </a:cubicBezTo>
                      <a:cubicBezTo>
                        <a:pt x="94488" y="279124"/>
                        <a:pt x="101727" y="282363"/>
                        <a:pt x="112109" y="284649"/>
                      </a:cubicBezTo>
                      <a:lnTo>
                        <a:pt x="111157" y="279982"/>
                      </a:lnTo>
                      <a:cubicBezTo>
                        <a:pt x="115729" y="281125"/>
                        <a:pt x="116491" y="282553"/>
                        <a:pt x="118396" y="284173"/>
                      </a:cubicBezTo>
                      <a:cubicBezTo>
                        <a:pt x="121634" y="281506"/>
                        <a:pt x="118396" y="280363"/>
                        <a:pt x="115157" y="279886"/>
                      </a:cubicBezTo>
                      <a:cubicBezTo>
                        <a:pt x="111919" y="279315"/>
                        <a:pt x="108490" y="278648"/>
                        <a:pt x="111538" y="275219"/>
                      </a:cubicBezTo>
                      <a:cubicBezTo>
                        <a:pt x="112776" y="277791"/>
                        <a:pt x="115443" y="279029"/>
                        <a:pt x="118682" y="280267"/>
                      </a:cubicBezTo>
                      <a:cubicBezTo>
                        <a:pt x="121920" y="281601"/>
                        <a:pt x="125921" y="282553"/>
                        <a:pt x="129826" y="283506"/>
                      </a:cubicBezTo>
                      <a:cubicBezTo>
                        <a:pt x="133731" y="284458"/>
                        <a:pt x="137541" y="285506"/>
                        <a:pt x="140494" y="286935"/>
                      </a:cubicBezTo>
                      <a:cubicBezTo>
                        <a:pt x="143351" y="288554"/>
                        <a:pt x="145352" y="290745"/>
                        <a:pt x="145637" y="293507"/>
                      </a:cubicBezTo>
                      <a:cubicBezTo>
                        <a:pt x="152495" y="295698"/>
                        <a:pt x="145066" y="287887"/>
                        <a:pt x="152019" y="290078"/>
                      </a:cubicBezTo>
                      <a:lnTo>
                        <a:pt x="152972" y="293317"/>
                      </a:lnTo>
                      <a:lnTo>
                        <a:pt x="155829" y="290364"/>
                      </a:lnTo>
                      <a:cubicBezTo>
                        <a:pt x="160211" y="292364"/>
                        <a:pt x="161354" y="296460"/>
                        <a:pt x="160782" y="298746"/>
                      </a:cubicBezTo>
                      <a:cubicBezTo>
                        <a:pt x="159830" y="298174"/>
                        <a:pt x="157448" y="298460"/>
                        <a:pt x="156210" y="298270"/>
                      </a:cubicBezTo>
                      <a:cubicBezTo>
                        <a:pt x="160877" y="302937"/>
                        <a:pt x="173069" y="303223"/>
                        <a:pt x="174689" y="304842"/>
                      </a:cubicBezTo>
                      <a:lnTo>
                        <a:pt x="168688" y="300746"/>
                      </a:lnTo>
                      <a:cubicBezTo>
                        <a:pt x="188309" y="304937"/>
                        <a:pt x="210503" y="318748"/>
                        <a:pt x="231648" y="321130"/>
                      </a:cubicBezTo>
                      <a:lnTo>
                        <a:pt x="230981" y="318558"/>
                      </a:lnTo>
                      <a:cubicBezTo>
                        <a:pt x="247174" y="320463"/>
                        <a:pt x="241935" y="325416"/>
                        <a:pt x="259080" y="329607"/>
                      </a:cubicBezTo>
                      <a:lnTo>
                        <a:pt x="258318" y="329893"/>
                      </a:lnTo>
                      <a:cubicBezTo>
                        <a:pt x="262414" y="328940"/>
                        <a:pt x="267176" y="329321"/>
                        <a:pt x="271748" y="331036"/>
                      </a:cubicBezTo>
                      <a:cubicBezTo>
                        <a:pt x="266700" y="332083"/>
                        <a:pt x="278416" y="338179"/>
                        <a:pt x="272034" y="339037"/>
                      </a:cubicBezTo>
                      <a:cubicBezTo>
                        <a:pt x="281083" y="339703"/>
                        <a:pt x="283464" y="339227"/>
                        <a:pt x="285178" y="338370"/>
                      </a:cubicBezTo>
                      <a:cubicBezTo>
                        <a:pt x="286893" y="337417"/>
                        <a:pt x="288036" y="335893"/>
                        <a:pt x="294513" y="333322"/>
                      </a:cubicBezTo>
                      <a:lnTo>
                        <a:pt x="296323" y="337322"/>
                      </a:lnTo>
                      <a:cubicBezTo>
                        <a:pt x="300800" y="335036"/>
                        <a:pt x="301466" y="333512"/>
                        <a:pt x="310134" y="334369"/>
                      </a:cubicBezTo>
                      <a:cubicBezTo>
                        <a:pt x="302514" y="335989"/>
                        <a:pt x="314801" y="340751"/>
                        <a:pt x="306038" y="343132"/>
                      </a:cubicBezTo>
                      <a:cubicBezTo>
                        <a:pt x="314706" y="348466"/>
                        <a:pt x="322231" y="347133"/>
                        <a:pt x="328041" y="346371"/>
                      </a:cubicBezTo>
                      <a:cubicBezTo>
                        <a:pt x="333947" y="345609"/>
                        <a:pt x="338233" y="345037"/>
                        <a:pt x="342424" y="350562"/>
                      </a:cubicBezTo>
                      <a:cubicBezTo>
                        <a:pt x="346996" y="345704"/>
                        <a:pt x="342900" y="344371"/>
                        <a:pt x="338423" y="343894"/>
                      </a:cubicBezTo>
                      <a:cubicBezTo>
                        <a:pt x="333947" y="343228"/>
                        <a:pt x="328994" y="343037"/>
                        <a:pt x="331470" y="342370"/>
                      </a:cubicBezTo>
                      <a:cubicBezTo>
                        <a:pt x="327851" y="338656"/>
                        <a:pt x="338995" y="336179"/>
                        <a:pt x="344615" y="336751"/>
                      </a:cubicBezTo>
                      <a:cubicBezTo>
                        <a:pt x="350329" y="336941"/>
                        <a:pt x="354330" y="349514"/>
                        <a:pt x="369761" y="349133"/>
                      </a:cubicBezTo>
                      <a:cubicBezTo>
                        <a:pt x="368237" y="349228"/>
                        <a:pt x="368141" y="349895"/>
                        <a:pt x="366617" y="349895"/>
                      </a:cubicBezTo>
                      <a:cubicBezTo>
                        <a:pt x="372523" y="352276"/>
                        <a:pt x="377476" y="345514"/>
                        <a:pt x="384715" y="348943"/>
                      </a:cubicBezTo>
                      <a:cubicBezTo>
                        <a:pt x="387953" y="342656"/>
                        <a:pt x="393764" y="348276"/>
                        <a:pt x="393954" y="340751"/>
                      </a:cubicBezTo>
                      <a:lnTo>
                        <a:pt x="380524" y="343894"/>
                      </a:lnTo>
                      <a:cubicBezTo>
                        <a:pt x="384334" y="342466"/>
                        <a:pt x="387763" y="339418"/>
                        <a:pt x="391859" y="337036"/>
                      </a:cubicBezTo>
                      <a:cubicBezTo>
                        <a:pt x="395954" y="334560"/>
                        <a:pt x="400622" y="333322"/>
                        <a:pt x="407099" y="333893"/>
                      </a:cubicBezTo>
                      <a:cubicBezTo>
                        <a:pt x="406432" y="335512"/>
                        <a:pt x="403098" y="338465"/>
                        <a:pt x="400717" y="339799"/>
                      </a:cubicBezTo>
                      <a:cubicBezTo>
                        <a:pt x="404813" y="341513"/>
                        <a:pt x="407479" y="336941"/>
                        <a:pt x="411671" y="338465"/>
                      </a:cubicBezTo>
                      <a:cubicBezTo>
                        <a:pt x="411861" y="342275"/>
                        <a:pt x="407861" y="343609"/>
                        <a:pt x="402908" y="344752"/>
                      </a:cubicBezTo>
                      <a:cubicBezTo>
                        <a:pt x="397859" y="345514"/>
                        <a:pt x="391859" y="346085"/>
                        <a:pt x="387953" y="349419"/>
                      </a:cubicBezTo>
                      <a:cubicBezTo>
                        <a:pt x="392525" y="352181"/>
                        <a:pt x="403193" y="342275"/>
                        <a:pt x="400145" y="350848"/>
                      </a:cubicBezTo>
                      <a:cubicBezTo>
                        <a:pt x="404622" y="340084"/>
                        <a:pt x="415100" y="349228"/>
                        <a:pt x="423577" y="339513"/>
                      </a:cubicBezTo>
                      <a:lnTo>
                        <a:pt x="423863" y="344085"/>
                      </a:lnTo>
                      <a:cubicBezTo>
                        <a:pt x="425291" y="343037"/>
                        <a:pt x="428149" y="340275"/>
                        <a:pt x="431006" y="339703"/>
                      </a:cubicBezTo>
                      <a:lnTo>
                        <a:pt x="427006" y="346561"/>
                      </a:lnTo>
                      <a:cubicBezTo>
                        <a:pt x="433959" y="339894"/>
                        <a:pt x="443960" y="347704"/>
                        <a:pt x="450914" y="342275"/>
                      </a:cubicBezTo>
                      <a:cubicBezTo>
                        <a:pt x="434816" y="347419"/>
                        <a:pt x="445865" y="338370"/>
                        <a:pt x="438245" y="336941"/>
                      </a:cubicBezTo>
                      <a:cubicBezTo>
                        <a:pt x="456057" y="325416"/>
                        <a:pt x="452723" y="344942"/>
                        <a:pt x="474440" y="335703"/>
                      </a:cubicBezTo>
                      <a:cubicBezTo>
                        <a:pt x="471583" y="337322"/>
                        <a:pt x="462248" y="336751"/>
                        <a:pt x="466344" y="333322"/>
                      </a:cubicBezTo>
                      <a:cubicBezTo>
                        <a:pt x="470821" y="332845"/>
                        <a:pt x="476917" y="332750"/>
                        <a:pt x="480441" y="334084"/>
                      </a:cubicBezTo>
                      <a:cubicBezTo>
                        <a:pt x="494443" y="326940"/>
                        <a:pt x="476536" y="330750"/>
                        <a:pt x="481679" y="325511"/>
                      </a:cubicBezTo>
                      <a:cubicBezTo>
                        <a:pt x="488537" y="328559"/>
                        <a:pt x="487775" y="320368"/>
                        <a:pt x="493109" y="316081"/>
                      </a:cubicBezTo>
                      <a:lnTo>
                        <a:pt x="495014" y="320272"/>
                      </a:lnTo>
                      <a:cubicBezTo>
                        <a:pt x="512254" y="315605"/>
                        <a:pt x="495300" y="310081"/>
                        <a:pt x="510731" y="306271"/>
                      </a:cubicBezTo>
                      <a:cubicBezTo>
                        <a:pt x="509873" y="309319"/>
                        <a:pt x="508921" y="312271"/>
                        <a:pt x="507778" y="315034"/>
                      </a:cubicBezTo>
                      <a:cubicBezTo>
                        <a:pt x="510064" y="313510"/>
                        <a:pt x="512159" y="311509"/>
                        <a:pt x="514255" y="309700"/>
                      </a:cubicBezTo>
                      <a:lnTo>
                        <a:pt x="515207" y="315224"/>
                      </a:lnTo>
                      <a:cubicBezTo>
                        <a:pt x="521303" y="307223"/>
                        <a:pt x="524066" y="306747"/>
                        <a:pt x="532543" y="303413"/>
                      </a:cubicBezTo>
                      <a:cubicBezTo>
                        <a:pt x="529019" y="301699"/>
                        <a:pt x="529209" y="295888"/>
                        <a:pt x="535496" y="291602"/>
                      </a:cubicBezTo>
                      <a:cubicBezTo>
                        <a:pt x="541211" y="290745"/>
                        <a:pt x="535496" y="297031"/>
                        <a:pt x="544068" y="289888"/>
                      </a:cubicBezTo>
                      <a:cubicBezTo>
                        <a:pt x="543782" y="293698"/>
                        <a:pt x="543592" y="298365"/>
                        <a:pt x="537210" y="297698"/>
                      </a:cubicBezTo>
                      <a:cubicBezTo>
                        <a:pt x="537591" y="299222"/>
                        <a:pt x="536639" y="301318"/>
                        <a:pt x="537020" y="302842"/>
                      </a:cubicBezTo>
                      <a:cubicBezTo>
                        <a:pt x="543878" y="302651"/>
                        <a:pt x="549402" y="294841"/>
                        <a:pt x="552736" y="292459"/>
                      </a:cubicBezTo>
                      <a:cubicBezTo>
                        <a:pt x="551402" y="293221"/>
                        <a:pt x="549688" y="294174"/>
                        <a:pt x="548545" y="294269"/>
                      </a:cubicBezTo>
                      <a:lnTo>
                        <a:pt x="557594" y="279505"/>
                      </a:lnTo>
                      <a:cubicBezTo>
                        <a:pt x="560737" y="279315"/>
                        <a:pt x="559975" y="281601"/>
                        <a:pt x="559213" y="283887"/>
                      </a:cubicBezTo>
                      <a:cubicBezTo>
                        <a:pt x="561594" y="281601"/>
                        <a:pt x="561975" y="278553"/>
                        <a:pt x="565214" y="274933"/>
                      </a:cubicBezTo>
                      <a:cubicBezTo>
                        <a:pt x="566642" y="278553"/>
                        <a:pt x="569595" y="281410"/>
                        <a:pt x="565309" y="287221"/>
                      </a:cubicBezTo>
                      <a:cubicBezTo>
                        <a:pt x="568547" y="282934"/>
                        <a:pt x="571310" y="278172"/>
                        <a:pt x="574262" y="273695"/>
                      </a:cubicBezTo>
                      <a:cubicBezTo>
                        <a:pt x="576072" y="274171"/>
                        <a:pt x="583216" y="271600"/>
                        <a:pt x="582644" y="273886"/>
                      </a:cubicBezTo>
                      <a:cubicBezTo>
                        <a:pt x="591026" y="269695"/>
                        <a:pt x="592265" y="253788"/>
                        <a:pt x="601980" y="247597"/>
                      </a:cubicBezTo>
                      <a:cubicBezTo>
                        <a:pt x="601790" y="246644"/>
                        <a:pt x="602075" y="245406"/>
                        <a:pt x="603314" y="243310"/>
                      </a:cubicBezTo>
                      <a:cubicBezTo>
                        <a:pt x="610362" y="235976"/>
                        <a:pt x="620078" y="231690"/>
                        <a:pt x="623316" y="219212"/>
                      </a:cubicBezTo>
                      <a:lnTo>
                        <a:pt x="632746" y="217974"/>
                      </a:lnTo>
                      <a:cubicBezTo>
                        <a:pt x="637223" y="209687"/>
                        <a:pt x="620554" y="219974"/>
                        <a:pt x="627983" y="206258"/>
                      </a:cubicBezTo>
                      <a:cubicBezTo>
                        <a:pt x="632936" y="196352"/>
                        <a:pt x="635032" y="206544"/>
                        <a:pt x="638747" y="204639"/>
                      </a:cubicBezTo>
                      <a:cubicBezTo>
                        <a:pt x="639318" y="198448"/>
                        <a:pt x="639509" y="186827"/>
                        <a:pt x="649700" y="182636"/>
                      </a:cubicBezTo>
                      <a:cubicBezTo>
                        <a:pt x="648653" y="185875"/>
                        <a:pt x="646366" y="187303"/>
                        <a:pt x="644938" y="189970"/>
                      </a:cubicBezTo>
                      <a:close/>
                      <a:moveTo>
                        <a:pt x="717328" y="115009"/>
                      </a:moveTo>
                      <a:cubicBezTo>
                        <a:pt x="715994" y="116723"/>
                        <a:pt x="714756" y="121771"/>
                        <a:pt x="711994" y="120343"/>
                      </a:cubicBezTo>
                      <a:cubicBezTo>
                        <a:pt x="710851" y="114723"/>
                        <a:pt x="713613" y="115485"/>
                        <a:pt x="717328" y="115009"/>
                      </a:cubicBezTo>
                      <a:close/>
                      <a:moveTo>
                        <a:pt x="867823" y="57859"/>
                      </a:moveTo>
                      <a:cubicBezTo>
                        <a:pt x="866299" y="59383"/>
                        <a:pt x="863918" y="58430"/>
                        <a:pt x="861060" y="57097"/>
                      </a:cubicBezTo>
                      <a:cubicBezTo>
                        <a:pt x="863060" y="56430"/>
                        <a:pt x="865251" y="56716"/>
                        <a:pt x="867823" y="57859"/>
                      </a:cubicBezTo>
                      <a:close/>
                      <a:moveTo>
                        <a:pt x="1311592" y="49953"/>
                      </a:moveTo>
                      <a:cubicBezTo>
                        <a:pt x="1311592" y="49953"/>
                        <a:pt x="1311592" y="50143"/>
                        <a:pt x="1311592" y="50239"/>
                      </a:cubicBezTo>
                      <a:cubicBezTo>
                        <a:pt x="1306735" y="51001"/>
                        <a:pt x="1308545" y="50810"/>
                        <a:pt x="1311592" y="49953"/>
                      </a:cubicBezTo>
                      <a:close/>
                      <a:moveTo>
                        <a:pt x="1320260" y="46333"/>
                      </a:moveTo>
                      <a:cubicBezTo>
                        <a:pt x="1320641" y="45286"/>
                        <a:pt x="1320260" y="44809"/>
                        <a:pt x="1319498" y="44524"/>
                      </a:cubicBezTo>
                      <a:cubicBezTo>
                        <a:pt x="1319689" y="45857"/>
                        <a:pt x="1318070" y="47191"/>
                        <a:pt x="1315974" y="48334"/>
                      </a:cubicBezTo>
                      <a:cubicBezTo>
                        <a:pt x="1317212" y="48905"/>
                        <a:pt x="1318641" y="48905"/>
                        <a:pt x="1320260" y="46333"/>
                      </a:cubicBezTo>
                      <a:close/>
                      <a:moveTo>
                        <a:pt x="366046" y="312748"/>
                      </a:moveTo>
                      <a:cubicBezTo>
                        <a:pt x="366713" y="313224"/>
                        <a:pt x="367284" y="313510"/>
                        <a:pt x="367951" y="313795"/>
                      </a:cubicBezTo>
                      <a:cubicBezTo>
                        <a:pt x="363855" y="315319"/>
                        <a:pt x="364998" y="313986"/>
                        <a:pt x="366046" y="31274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4" name="Forma Livre: Forma 1113">
                  <a:extLst>
                    <a:ext uri="{FF2B5EF4-FFF2-40B4-BE49-F238E27FC236}">
                      <a16:creationId xmlns:a16="http://schemas.microsoft.com/office/drawing/2014/main" id="{D50BCCA4-8885-8F82-84FE-D2DB17F4E700}"/>
                    </a:ext>
                  </a:extLst>
                </p:cNvPr>
                <p:cNvSpPr/>
                <p:nvPr/>
              </p:nvSpPr>
              <p:spPr>
                <a:xfrm>
                  <a:off x="3317392" y="3149349"/>
                  <a:ext cx="1593" cy="2381"/>
                </a:xfrm>
                <a:custGeom>
                  <a:avLst/>
                  <a:gdLst>
                    <a:gd name="connsiteX0" fmla="*/ 1593 w 1593"/>
                    <a:gd name="connsiteY0" fmla="*/ 2381 h 2381"/>
                    <a:gd name="connsiteX1" fmla="*/ 450 w 1593"/>
                    <a:gd name="connsiteY1" fmla="*/ 0 h 2381"/>
                    <a:gd name="connsiteX2" fmla="*/ 1593 w 1593"/>
                    <a:gd name="connsiteY2" fmla="*/ 2381 h 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93" h="2381">
                      <a:moveTo>
                        <a:pt x="1593" y="2381"/>
                      </a:moveTo>
                      <a:cubicBezTo>
                        <a:pt x="927" y="1715"/>
                        <a:pt x="641" y="857"/>
                        <a:pt x="450" y="0"/>
                      </a:cubicBezTo>
                      <a:cubicBezTo>
                        <a:pt x="-312" y="857"/>
                        <a:pt x="-216" y="1715"/>
                        <a:pt x="1593" y="2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5" name="Forma Livre: Forma 1114">
                  <a:extLst>
                    <a:ext uri="{FF2B5EF4-FFF2-40B4-BE49-F238E27FC236}">
                      <a16:creationId xmlns:a16="http://schemas.microsoft.com/office/drawing/2014/main" id="{0390D65D-3686-3712-4D1D-EB54C745DC62}"/>
                    </a:ext>
                  </a:extLst>
                </p:cNvPr>
                <p:cNvSpPr/>
                <p:nvPr/>
              </p:nvSpPr>
              <p:spPr>
                <a:xfrm>
                  <a:off x="3070860" y="3334039"/>
                  <a:ext cx="381" cy="1047"/>
                </a:xfrm>
                <a:custGeom>
                  <a:avLst/>
                  <a:gdLst>
                    <a:gd name="connsiteX0" fmla="*/ 286 w 381"/>
                    <a:gd name="connsiteY0" fmla="*/ 0 h 1047"/>
                    <a:gd name="connsiteX1" fmla="*/ 0 w 381"/>
                    <a:gd name="connsiteY1" fmla="*/ 191 h 1047"/>
                    <a:gd name="connsiteX2" fmla="*/ 381 w 381"/>
                    <a:gd name="connsiteY2" fmla="*/ 1048 h 1047"/>
                    <a:gd name="connsiteX3" fmla="*/ 381 w 381"/>
                    <a:gd name="connsiteY3" fmla="*/ 0 h 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" h="1047">
                      <a:moveTo>
                        <a:pt x="286" y="0"/>
                      </a:moveTo>
                      <a:lnTo>
                        <a:pt x="0" y="191"/>
                      </a:lnTo>
                      <a:cubicBezTo>
                        <a:pt x="0" y="191"/>
                        <a:pt x="190" y="762"/>
                        <a:pt x="381" y="1048"/>
                      </a:cubicBezTo>
                      <a:lnTo>
                        <a:pt x="381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6" name="Forma Livre: Forma 1115">
                  <a:extLst>
                    <a:ext uri="{FF2B5EF4-FFF2-40B4-BE49-F238E27FC236}">
                      <a16:creationId xmlns:a16="http://schemas.microsoft.com/office/drawing/2014/main" id="{8501B483-AD6F-FAB8-B140-E7792BF7BF3C}"/>
                    </a:ext>
                  </a:extLst>
                </p:cNvPr>
                <p:cNvSpPr/>
                <p:nvPr/>
              </p:nvSpPr>
              <p:spPr>
                <a:xfrm>
                  <a:off x="3653313" y="3218501"/>
                  <a:ext cx="4476" cy="1912"/>
                </a:xfrm>
                <a:custGeom>
                  <a:avLst/>
                  <a:gdLst>
                    <a:gd name="connsiteX0" fmla="*/ 4477 w 4476"/>
                    <a:gd name="connsiteY0" fmla="*/ 1905 h 1912"/>
                    <a:gd name="connsiteX1" fmla="*/ 0 w 4476"/>
                    <a:gd name="connsiteY1" fmla="*/ 0 h 1912"/>
                    <a:gd name="connsiteX2" fmla="*/ 4477 w 4476"/>
                    <a:gd name="connsiteY2" fmla="*/ 1905 h 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76" h="1912">
                      <a:moveTo>
                        <a:pt x="4477" y="1905"/>
                      </a:moveTo>
                      <a:cubicBezTo>
                        <a:pt x="2191" y="1524"/>
                        <a:pt x="857" y="762"/>
                        <a:pt x="0" y="0"/>
                      </a:cubicBezTo>
                      <a:cubicBezTo>
                        <a:pt x="0" y="1143"/>
                        <a:pt x="1048" y="2000"/>
                        <a:pt x="4477" y="190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7" name="Forma Livre: Forma 1116">
                  <a:extLst>
                    <a:ext uri="{FF2B5EF4-FFF2-40B4-BE49-F238E27FC236}">
                      <a16:creationId xmlns:a16="http://schemas.microsoft.com/office/drawing/2014/main" id="{4360C49E-5EF4-3B7B-6F26-ECF4600EF691}"/>
                    </a:ext>
                  </a:extLst>
                </p:cNvPr>
                <p:cNvSpPr/>
                <p:nvPr/>
              </p:nvSpPr>
              <p:spPr>
                <a:xfrm>
                  <a:off x="3818096" y="3094676"/>
                  <a:ext cx="4762" cy="5238"/>
                </a:xfrm>
                <a:custGeom>
                  <a:avLst/>
                  <a:gdLst>
                    <a:gd name="connsiteX0" fmla="*/ 3143 w 4762"/>
                    <a:gd name="connsiteY0" fmla="*/ 0 h 5238"/>
                    <a:gd name="connsiteX1" fmla="*/ 0 w 4762"/>
                    <a:gd name="connsiteY1" fmla="*/ 5239 h 5238"/>
                    <a:gd name="connsiteX2" fmla="*/ 4763 w 4762"/>
                    <a:gd name="connsiteY2" fmla="*/ 2286 h 5238"/>
                    <a:gd name="connsiteX3" fmla="*/ 3238 w 4762"/>
                    <a:gd name="connsiteY3" fmla="*/ 0 h 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2" h="5238">
                      <a:moveTo>
                        <a:pt x="3143" y="0"/>
                      </a:moveTo>
                      <a:lnTo>
                        <a:pt x="0" y="5239"/>
                      </a:lnTo>
                      <a:cubicBezTo>
                        <a:pt x="1810" y="2953"/>
                        <a:pt x="3238" y="2857"/>
                        <a:pt x="4763" y="2286"/>
                      </a:cubicBezTo>
                      <a:cubicBezTo>
                        <a:pt x="3905" y="1619"/>
                        <a:pt x="2000" y="1429"/>
                        <a:pt x="323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8" name="Forma Livre: Forma 1117">
                  <a:extLst>
                    <a:ext uri="{FF2B5EF4-FFF2-40B4-BE49-F238E27FC236}">
                      <a16:creationId xmlns:a16="http://schemas.microsoft.com/office/drawing/2014/main" id="{E31138A3-3B5F-9FE7-511C-90DADE4D329E}"/>
                    </a:ext>
                  </a:extLst>
                </p:cNvPr>
                <p:cNvSpPr/>
                <p:nvPr/>
              </p:nvSpPr>
              <p:spPr>
                <a:xfrm>
                  <a:off x="3875613" y="3067530"/>
                  <a:ext cx="3632" cy="4837"/>
                </a:xfrm>
                <a:custGeom>
                  <a:avLst/>
                  <a:gdLst>
                    <a:gd name="connsiteX0" fmla="*/ 2299 w 3632"/>
                    <a:gd name="connsiteY0" fmla="*/ 3810 h 4837"/>
                    <a:gd name="connsiteX1" fmla="*/ 3633 w 3632"/>
                    <a:gd name="connsiteY1" fmla="*/ 1143 h 4837"/>
                    <a:gd name="connsiteX2" fmla="*/ 1823 w 3632"/>
                    <a:gd name="connsiteY2" fmla="*/ 0 h 4837"/>
                    <a:gd name="connsiteX3" fmla="*/ 2394 w 3632"/>
                    <a:gd name="connsiteY3" fmla="*/ 3810 h 4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32" h="4837">
                      <a:moveTo>
                        <a:pt x="2299" y="3810"/>
                      </a:moveTo>
                      <a:cubicBezTo>
                        <a:pt x="2394" y="2762"/>
                        <a:pt x="3442" y="2191"/>
                        <a:pt x="3633" y="1143"/>
                      </a:cubicBezTo>
                      <a:lnTo>
                        <a:pt x="1823" y="0"/>
                      </a:lnTo>
                      <a:cubicBezTo>
                        <a:pt x="-558" y="3239"/>
                        <a:pt x="-844" y="6572"/>
                        <a:pt x="2394" y="381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19" name="Forma Livre: Forma 1118">
                  <a:extLst>
                    <a:ext uri="{FF2B5EF4-FFF2-40B4-BE49-F238E27FC236}">
                      <a16:creationId xmlns:a16="http://schemas.microsoft.com/office/drawing/2014/main" id="{5800CA00-4FD6-0591-744D-F0C5DFF149B6}"/>
                    </a:ext>
                  </a:extLst>
                </p:cNvPr>
                <p:cNvSpPr/>
                <p:nvPr/>
              </p:nvSpPr>
              <p:spPr>
                <a:xfrm>
                  <a:off x="3836098" y="3094445"/>
                  <a:ext cx="7429" cy="7207"/>
                </a:xfrm>
                <a:custGeom>
                  <a:avLst/>
                  <a:gdLst>
                    <a:gd name="connsiteX0" fmla="*/ 95 w 7429"/>
                    <a:gd name="connsiteY0" fmla="*/ 6517 h 7207"/>
                    <a:gd name="connsiteX1" fmla="*/ 7429 w 7429"/>
                    <a:gd name="connsiteY1" fmla="*/ 1278 h 7207"/>
                    <a:gd name="connsiteX2" fmla="*/ 6858 w 7429"/>
                    <a:gd name="connsiteY2" fmla="*/ 1850 h 7207"/>
                    <a:gd name="connsiteX3" fmla="*/ 0 w 7429"/>
                    <a:gd name="connsiteY3" fmla="*/ 6517 h 7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9" h="7207">
                      <a:moveTo>
                        <a:pt x="95" y="6517"/>
                      </a:moveTo>
                      <a:cubicBezTo>
                        <a:pt x="3238" y="8803"/>
                        <a:pt x="4953" y="4993"/>
                        <a:pt x="7429" y="1278"/>
                      </a:cubicBezTo>
                      <a:cubicBezTo>
                        <a:pt x="7239" y="1469"/>
                        <a:pt x="7144" y="1659"/>
                        <a:pt x="6858" y="1850"/>
                      </a:cubicBezTo>
                      <a:cubicBezTo>
                        <a:pt x="3715" y="-2627"/>
                        <a:pt x="1905" y="1850"/>
                        <a:pt x="0" y="65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0" name="Forma Livre: Forma 1119">
                  <a:extLst>
                    <a:ext uri="{FF2B5EF4-FFF2-40B4-BE49-F238E27FC236}">
                      <a16:creationId xmlns:a16="http://schemas.microsoft.com/office/drawing/2014/main" id="{382F553F-E990-45F6-4722-DCAC6BEC7A82}"/>
                    </a:ext>
                  </a:extLst>
                </p:cNvPr>
                <p:cNvSpPr/>
                <p:nvPr/>
              </p:nvSpPr>
              <p:spPr>
                <a:xfrm>
                  <a:off x="3844099" y="3091148"/>
                  <a:ext cx="2571" cy="3717"/>
                </a:xfrm>
                <a:custGeom>
                  <a:avLst/>
                  <a:gdLst>
                    <a:gd name="connsiteX0" fmla="*/ 0 w 2571"/>
                    <a:gd name="connsiteY0" fmla="*/ 3718 h 3717"/>
                    <a:gd name="connsiteX1" fmla="*/ 2572 w 2571"/>
                    <a:gd name="connsiteY1" fmla="*/ 575 h 3717"/>
                    <a:gd name="connsiteX2" fmla="*/ 0 w 2571"/>
                    <a:gd name="connsiteY2" fmla="*/ 3718 h 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71" h="3717">
                      <a:moveTo>
                        <a:pt x="0" y="3718"/>
                      </a:moveTo>
                      <a:cubicBezTo>
                        <a:pt x="762" y="2670"/>
                        <a:pt x="1619" y="1527"/>
                        <a:pt x="2572" y="575"/>
                      </a:cubicBezTo>
                      <a:cubicBezTo>
                        <a:pt x="1238" y="-1235"/>
                        <a:pt x="1238" y="1622"/>
                        <a:pt x="0" y="3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1" name="Forma Livre: Forma 1120">
                  <a:extLst>
                    <a:ext uri="{FF2B5EF4-FFF2-40B4-BE49-F238E27FC236}">
                      <a16:creationId xmlns:a16="http://schemas.microsoft.com/office/drawing/2014/main" id="{AD298B06-2AED-7B3C-4AC8-FE57490A3A3E}"/>
                    </a:ext>
                  </a:extLst>
                </p:cNvPr>
                <p:cNvSpPr/>
                <p:nvPr/>
              </p:nvSpPr>
              <p:spPr>
                <a:xfrm>
                  <a:off x="3793889" y="3118477"/>
                  <a:ext cx="4083" cy="7272"/>
                </a:xfrm>
                <a:custGeom>
                  <a:avLst/>
                  <a:gdLst>
                    <a:gd name="connsiteX0" fmla="*/ 3443 w 4083"/>
                    <a:gd name="connsiteY0" fmla="*/ 4964 h 7272"/>
                    <a:gd name="connsiteX1" fmla="*/ 3252 w 4083"/>
                    <a:gd name="connsiteY1" fmla="*/ 964 h 7272"/>
                    <a:gd name="connsiteX2" fmla="*/ 3443 w 4083"/>
                    <a:gd name="connsiteY2" fmla="*/ 4964 h 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3" h="7272">
                      <a:moveTo>
                        <a:pt x="3443" y="4964"/>
                      </a:moveTo>
                      <a:cubicBezTo>
                        <a:pt x="5633" y="4583"/>
                        <a:pt x="1347" y="392"/>
                        <a:pt x="3252" y="964"/>
                      </a:cubicBezTo>
                      <a:cubicBezTo>
                        <a:pt x="2014" y="-4180"/>
                        <a:pt x="-3511" y="13346"/>
                        <a:pt x="3443" y="49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2" name="Forma Livre: Forma 1121">
                  <a:extLst>
                    <a:ext uri="{FF2B5EF4-FFF2-40B4-BE49-F238E27FC236}">
                      <a16:creationId xmlns:a16="http://schemas.microsoft.com/office/drawing/2014/main" id="{1C38A1F7-B9DA-19EF-941A-2478B650E838}"/>
                    </a:ext>
                  </a:extLst>
                </p:cNvPr>
                <p:cNvSpPr/>
                <p:nvPr/>
              </p:nvSpPr>
              <p:spPr>
                <a:xfrm>
                  <a:off x="3843432" y="3104867"/>
                  <a:ext cx="4572" cy="4476"/>
                </a:xfrm>
                <a:custGeom>
                  <a:avLst/>
                  <a:gdLst>
                    <a:gd name="connsiteX0" fmla="*/ 4572 w 4572"/>
                    <a:gd name="connsiteY0" fmla="*/ 2000 h 4476"/>
                    <a:gd name="connsiteX1" fmla="*/ 0 w 4572"/>
                    <a:gd name="connsiteY1" fmla="*/ 0 h 4476"/>
                    <a:gd name="connsiteX2" fmla="*/ 1048 w 4572"/>
                    <a:gd name="connsiteY2" fmla="*/ 4477 h 4476"/>
                    <a:gd name="connsiteX3" fmla="*/ 4572 w 4572"/>
                    <a:gd name="connsiteY3" fmla="*/ 2000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2" h="4476">
                      <a:moveTo>
                        <a:pt x="4572" y="2000"/>
                      </a:moveTo>
                      <a:lnTo>
                        <a:pt x="0" y="0"/>
                      </a:lnTo>
                      <a:lnTo>
                        <a:pt x="1048" y="4477"/>
                      </a:lnTo>
                      <a:lnTo>
                        <a:pt x="4572" y="20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3" name="Forma Livre: Forma 1122">
                  <a:extLst>
                    <a:ext uri="{FF2B5EF4-FFF2-40B4-BE49-F238E27FC236}">
                      <a16:creationId xmlns:a16="http://schemas.microsoft.com/office/drawing/2014/main" id="{0EABF27E-A9E7-E26D-C0A1-E4B4A7740C7C}"/>
                    </a:ext>
                  </a:extLst>
                </p:cNvPr>
                <p:cNvSpPr/>
                <p:nvPr/>
              </p:nvSpPr>
              <p:spPr>
                <a:xfrm>
                  <a:off x="3820123" y="3123156"/>
                  <a:ext cx="6640" cy="6286"/>
                </a:xfrm>
                <a:custGeom>
                  <a:avLst/>
                  <a:gdLst>
                    <a:gd name="connsiteX0" fmla="*/ 164 w 6640"/>
                    <a:gd name="connsiteY0" fmla="*/ 6286 h 6286"/>
                    <a:gd name="connsiteX1" fmla="*/ 6355 w 6640"/>
                    <a:gd name="connsiteY1" fmla="*/ 2476 h 6286"/>
                    <a:gd name="connsiteX2" fmla="*/ 6641 w 6640"/>
                    <a:gd name="connsiteY2" fmla="*/ 0 h 6286"/>
                    <a:gd name="connsiteX3" fmla="*/ 164 w 6640"/>
                    <a:gd name="connsiteY3" fmla="*/ 6286 h 6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40" h="6286">
                      <a:moveTo>
                        <a:pt x="164" y="6286"/>
                      </a:moveTo>
                      <a:lnTo>
                        <a:pt x="6355" y="2476"/>
                      </a:lnTo>
                      <a:cubicBezTo>
                        <a:pt x="5688" y="2000"/>
                        <a:pt x="6069" y="1048"/>
                        <a:pt x="6641" y="0"/>
                      </a:cubicBezTo>
                      <a:cubicBezTo>
                        <a:pt x="3307" y="2857"/>
                        <a:pt x="-884" y="5429"/>
                        <a:pt x="164" y="628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4" name="Forma Livre: Forma 1123">
                  <a:extLst>
                    <a:ext uri="{FF2B5EF4-FFF2-40B4-BE49-F238E27FC236}">
                      <a16:creationId xmlns:a16="http://schemas.microsoft.com/office/drawing/2014/main" id="{A4E1BA03-AB90-CA92-4651-8E38F5F7D28C}"/>
                    </a:ext>
                  </a:extLst>
                </p:cNvPr>
                <p:cNvSpPr/>
                <p:nvPr/>
              </p:nvSpPr>
              <p:spPr>
                <a:xfrm>
                  <a:off x="3826763" y="3118584"/>
                  <a:ext cx="3714" cy="4476"/>
                </a:xfrm>
                <a:custGeom>
                  <a:avLst/>
                  <a:gdLst>
                    <a:gd name="connsiteX0" fmla="*/ 0 w 3714"/>
                    <a:gd name="connsiteY0" fmla="*/ 4477 h 4476"/>
                    <a:gd name="connsiteX1" fmla="*/ 3715 w 3714"/>
                    <a:gd name="connsiteY1" fmla="*/ 0 h 4476"/>
                    <a:gd name="connsiteX2" fmla="*/ 0 w 3714"/>
                    <a:gd name="connsiteY2" fmla="*/ 4477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4" h="4476">
                      <a:moveTo>
                        <a:pt x="0" y="4477"/>
                      </a:moveTo>
                      <a:cubicBezTo>
                        <a:pt x="1715" y="2953"/>
                        <a:pt x="3334" y="1429"/>
                        <a:pt x="3715" y="0"/>
                      </a:cubicBezTo>
                      <a:cubicBezTo>
                        <a:pt x="2858" y="857"/>
                        <a:pt x="953" y="2762"/>
                        <a:pt x="0" y="44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5" name="Forma Livre: Forma 1124">
                  <a:extLst>
                    <a:ext uri="{FF2B5EF4-FFF2-40B4-BE49-F238E27FC236}">
                      <a16:creationId xmlns:a16="http://schemas.microsoft.com/office/drawing/2014/main" id="{587B3B2C-2F4E-B148-6635-42EDADD313EA}"/>
                    </a:ext>
                  </a:extLst>
                </p:cNvPr>
                <p:cNvSpPr/>
                <p:nvPr/>
              </p:nvSpPr>
              <p:spPr>
                <a:xfrm>
                  <a:off x="3836384" y="3115155"/>
                  <a:ext cx="6000" cy="4381"/>
                </a:xfrm>
                <a:custGeom>
                  <a:avLst/>
                  <a:gdLst>
                    <a:gd name="connsiteX0" fmla="*/ 6001 w 6000"/>
                    <a:gd name="connsiteY0" fmla="*/ 0 h 4381"/>
                    <a:gd name="connsiteX1" fmla="*/ 3810 w 6000"/>
                    <a:gd name="connsiteY1" fmla="*/ 857 h 4381"/>
                    <a:gd name="connsiteX2" fmla="*/ 0 w 6000"/>
                    <a:gd name="connsiteY2" fmla="*/ 4381 h 4381"/>
                    <a:gd name="connsiteX3" fmla="*/ 6001 w 6000"/>
                    <a:gd name="connsiteY3" fmla="*/ 0 h 4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00" h="4381">
                      <a:moveTo>
                        <a:pt x="6001" y="0"/>
                      </a:moveTo>
                      <a:lnTo>
                        <a:pt x="3810" y="857"/>
                      </a:lnTo>
                      <a:lnTo>
                        <a:pt x="0" y="4381"/>
                      </a:lnTo>
                      <a:lnTo>
                        <a:pt x="6001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6" name="Forma Livre: Forma 1125">
                  <a:extLst>
                    <a:ext uri="{FF2B5EF4-FFF2-40B4-BE49-F238E27FC236}">
                      <a16:creationId xmlns:a16="http://schemas.microsoft.com/office/drawing/2014/main" id="{EF59D44F-ED84-5A19-EE8E-96AC638C2DD8}"/>
                    </a:ext>
                  </a:extLst>
                </p:cNvPr>
                <p:cNvSpPr/>
                <p:nvPr/>
              </p:nvSpPr>
              <p:spPr>
                <a:xfrm>
                  <a:off x="3748941" y="3169733"/>
                  <a:ext cx="7174" cy="5787"/>
                </a:xfrm>
                <a:custGeom>
                  <a:avLst/>
                  <a:gdLst>
                    <a:gd name="connsiteX0" fmla="*/ 6575 w 7174"/>
                    <a:gd name="connsiteY0" fmla="*/ 0 h 5787"/>
                    <a:gd name="connsiteX1" fmla="*/ 3 w 7174"/>
                    <a:gd name="connsiteY1" fmla="*/ 4381 h 5787"/>
                    <a:gd name="connsiteX2" fmla="*/ 4670 w 7174"/>
                    <a:gd name="connsiteY2" fmla="*/ 4477 h 5787"/>
                    <a:gd name="connsiteX3" fmla="*/ 6575 w 7174"/>
                    <a:gd name="connsiteY3" fmla="*/ 0 h 5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74" h="5787">
                      <a:moveTo>
                        <a:pt x="6575" y="0"/>
                      </a:moveTo>
                      <a:lnTo>
                        <a:pt x="3" y="4381"/>
                      </a:lnTo>
                      <a:cubicBezTo>
                        <a:pt x="-92" y="6191"/>
                        <a:pt x="2289" y="6286"/>
                        <a:pt x="4670" y="4477"/>
                      </a:cubicBezTo>
                      <a:cubicBezTo>
                        <a:pt x="5908" y="2667"/>
                        <a:pt x="8290" y="952"/>
                        <a:pt x="657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7" name="Forma Livre: Forma 1126">
                  <a:extLst>
                    <a:ext uri="{FF2B5EF4-FFF2-40B4-BE49-F238E27FC236}">
                      <a16:creationId xmlns:a16="http://schemas.microsoft.com/office/drawing/2014/main" id="{D9EE5BF9-AA17-2B01-5C79-9BE0F49CB1A0}"/>
                    </a:ext>
                  </a:extLst>
                </p:cNvPr>
                <p:cNvSpPr/>
                <p:nvPr/>
              </p:nvSpPr>
              <p:spPr>
                <a:xfrm>
                  <a:off x="3778091" y="3169257"/>
                  <a:ext cx="4857" cy="5333"/>
                </a:xfrm>
                <a:custGeom>
                  <a:avLst/>
                  <a:gdLst>
                    <a:gd name="connsiteX0" fmla="*/ 4858 w 4857"/>
                    <a:gd name="connsiteY0" fmla="*/ 1333 h 5333"/>
                    <a:gd name="connsiteX1" fmla="*/ 0 w 4857"/>
                    <a:gd name="connsiteY1" fmla="*/ 0 h 5333"/>
                    <a:gd name="connsiteX2" fmla="*/ 2572 w 4857"/>
                    <a:gd name="connsiteY2" fmla="*/ 5334 h 5333"/>
                    <a:gd name="connsiteX3" fmla="*/ 4763 w 4857"/>
                    <a:gd name="connsiteY3" fmla="*/ 1429 h 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57" h="5333">
                      <a:moveTo>
                        <a:pt x="4858" y="1333"/>
                      </a:moveTo>
                      <a:cubicBezTo>
                        <a:pt x="2477" y="1619"/>
                        <a:pt x="1810" y="762"/>
                        <a:pt x="0" y="0"/>
                      </a:cubicBezTo>
                      <a:lnTo>
                        <a:pt x="2572" y="5334"/>
                      </a:lnTo>
                      <a:lnTo>
                        <a:pt x="4763" y="14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8" name="Forma Livre: Forma 1127">
                  <a:extLst>
                    <a:ext uri="{FF2B5EF4-FFF2-40B4-BE49-F238E27FC236}">
                      <a16:creationId xmlns:a16="http://schemas.microsoft.com/office/drawing/2014/main" id="{A4658DA5-4B55-A247-3C75-95FDD4F87326}"/>
                    </a:ext>
                  </a:extLst>
                </p:cNvPr>
                <p:cNvSpPr/>
                <p:nvPr/>
              </p:nvSpPr>
              <p:spPr>
                <a:xfrm>
                  <a:off x="3758463" y="3182080"/>
                  <a:ext cx="7337" cy="6465"/>
                </a:xfrm>
                <a:custGeom>
                  <a:avLst/>
                  <a:gdLst>
                    <a:gd name="connsiteX0" fmla="*/ 3911 w 7337"/>
                    <a:gd name="connsiteY0" fmla="*/ 416 h 6465"/>
                    <a:gd name="connsiteX1" fmla="*/ 4292 w 7337"/>
                    <a:gd name="connsiteY1" fmla="*/ 4988 h 6465"/>
                    <a:gd name="connsiteX2" fmla="*/ 3911 w 7337"/>
                    <a:gd name="connsiteY2" fmla="*/ 416 h 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37" h="6465">
                      <a:moveTo>
                        <a:pt x="3911" y="416"/>
                      </a:moveTo>
                      <a:cubicBezTo>
                        <a:pt x="3911" y="2226"/>
                        <a:pt x="-5138" y="9560"/>
                        <a:pt x="4292" y="4988"/>
                      </a:cubicBezTo>
                      <a:cubicBezTo>
                        <a:pt x="4387" y="3178"/>
                        <a:pt x="11341" y="-1394"/>
                        <a:pt x="3911" y="4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9" name="Forma Livre: Forma 1128">
                  <a:extLst>
                    <a:ext uri="{FF2B5EF4-FFF2-40B4-BE49-F238E27FC236}">
                      <a16:creationId xmlns:a16="http://schemas.microsoft.com/office/drawing/2014/main" id="{13C06EA5-D3BE-CA18-9E1D-A9178071A52D}"/>
                    </a:ext>
                  </a:extLst>
                </p:cNvPr>
                <p:cNvSpPr/>
                <p:nvPr/>
              </p:nvSpPr>
              <p:spPr>
                <a:xfrm>
                  <a:off x="3643788" y="3195641"/>
                  <a:ext cx="2000" cy="10001"/>
                </a:xfrm>
                <a:custGeom>
                  <a:avLst/>
                  <a:gdLst>
                    <a:gd name="connsiteX0" fmla="*/ 0 w 2000"/>
                    <a:gd name="connsiteY0" fmla="*/ 10001 h 10001"/>
                    <a:gd name="connsiteX1" fmla="*/ 2000 w 2000"/>
                    <a:gd name="connsiteY1" fmla="*/ 9715 h 10001"/>
                    <a:gd name="connsiteX2" fmla="*/ 952 w 2000"/>
                    <a:gd name="connsiteY2" fmla="*/ 0 h 10001"/>
                    <a:gd name="connsiteX3" fmla="*/ 0 w 2000"/>
                    <a:gd name="connsiteY3" fmla="*/ 10001 h 10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" h="10001">
                      <a:moveTo>
                        <a:pt x="0" y="10001"/>
                      </a:moveTo>
                      <a:lnTo>
                        <a:pt x="2000" y="9715"/>
                      </a:lnTo>
                      <a:lnTo>
                        <a:pt x="952" y="0"/>
                      </a:lnTo>
                      <a:lnTo>
                        <a:pt x="0" y="1000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0" name="Forma Livre: Forma 1129">
                  <a:extLst>
                    <a:ext uri="{FF2B5EF4-FFF2-40B4-BE49-F238E27FC236}">
                      <a16:creationId xmlns:a16="http://schemas.microsoft.com/office/drawing/2014/main" id="{8275B48B-3AA5-36A8-2C6F-8C964E954F26}"/>
                    </a:ext>
                  </a:extLst>
                </p:cNvPr>
                <p:cNvSpPr/>
                <p:nvPr/>
              </p:nvSpPr>
              <p:spPr>
                <a:xfrm>
                  <a:off x="3532339" y="3209547"/>
                  <a:ext cx="12473" cy="6680"/>
                </a:xfrm>
                <a:custGeom>
                  <a:avLst/>
                  <a:gdLst>
                    <a:gd name="connsiteX0" fmla="*/ 102 w 12473"/>
                    <a:gd name="connsiteY0" fmla="*/ 5144 h 6680"/>
                    <a:gd name="connsiteX1" fmla="*/ 11913 w 12473"/>
                    <a:gd name="connsiteY1" fmla="*/ 5620 h 6680"/>
                    <a:gd name="connsiteX2" fmla="*/ 8389 w 12473"/>
                    <a:gd name="connsiteY2" fmla="*/ 0 h 6680"/>
                    <a:gd name="connsiteX3" fmla="*/ 102 w 12473"/>
                    <a:gd name="connsiteY3" fmla="*/ 5239 h 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73" h="6680">
                      <a:moveTo>
                        <a:pt x="102" y="5144"/>
                      </a:moveTo>
                      <a:cubicBezTo>
                        <a:pt x="9056" y="10382"/>
                        <a:pt x="4103" y="95"/>
                        <a:pt x="11913" y="5620"/>
                      </a:cubicBezTo>
                      <a:cubicBezTo>
                        <a:pt x="14771" y="4096"/>
                        <a:pt x="5627" y="1143"/>
                        <a:pt x="8389" y="0"/>
                      </a:cubicBezTo>
                      <a:cubicBezTo>
                        <a:pt x="2007" y="571"/>
                        <a:pt x="-564" y="-1715"/>
                        <a:pt x="102" y="523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1" name="Forma Livre: Forma 1130">
                  <a:extLst>
                    <a:ext uri="{FF2B5EF4-FFF2-40B4-BE49-F238E27FC236}">
                      <a16:creationId xmlns:a16="http://schemas.microsoft.com/office/drawing/2014/main" id="{B2E04058-E0FF-9FB0-ECBC-C0394324651F}"/>
                    </a:ext>
                  </a:extLst>
                </p:cNvPr>
                <p:cNvSpPr/>
                <p:nvPr/>
              </p:nvSpPr>
              <p:spPr>
                <a:xfrm>
                  <a:off x="3540728" y="3209071"/>
                  <a:ext cx="3333" cy="476"/>
                </a:xfrm>
                <a:custGeom>
                  <a:avLst/>
                  <a:gdLst>
                    <a:gd name="connsiteX0" fmla="*/ 0 w 3333"/>
                    <a:gd name="connsiteY0" fmla="*/ 476 h 476"/>
                    <a:gd name="connsiteX1" fmla="*/ 3334 w 3333"/>
                    <a:gd name="connsiteY1" fmla="*/ 0 h 476"/>
                    <a:gd name="connsiteX2" fmla="*/ 0 w 3333"/>
                    <a:gd name="connsiteY2" fmla="*/ 476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3" h="476">
                      <a:moveTo>
                        <a:pt x="0" y="476"/>
                      </a:moveTo>
                      <a:cubicBezTo>
                        <a:pt x="1048" y="476"/>
                        <a:pt x="2095" y="286"/>
                        <a:pt x="3334" y="0"/>
                      </a:cubicBezTo>
                      <a:cubicBezTo>
                        <a:pt x="1524" y="0"/>
                        <a:pt x="667" y="286"/>
                        <a:pt x="0" y="4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2" name="Forma Livre: Forma 1131">
                  <a:extLst>
                    <a:ext uri="{FF2B5EF4-FFF2-40B4-BE49-F238E27FC236}">
                      <a16:creationId xmlns:a16="http://schemas.microsoft.com/office/drawing/2014/main" id="{9C985532-1597-36CB-A49F-E45A785A978C}"/>
                    </a:ext>
                  </a:extLst>
                </p:cNvPr>
                <p:cNvSpPr/>
                <p:nvPr/>
              </p:nvSpPr>
              <p:spPr>
                <a:xfrm>
                  <a:off x="2468403" y="3331848"/>
                  <a:ext cx="6762" cy="2381"/>
                </a:xfrm>
                <a:custGeom>
                  <a:avLst/>
                  <a:gdLst>
                    <a:gd name="connsiteX0" fmla="*/ 6763 w 6762"/>
                    <a:gd name="connsiteY0" fmla="*/ 667 h 2381"/>
                    <a:gd name="connsiteX1" fmla="*/ 0 w 6762"/>
                    <a:gd name="connsiteY1" fmla="*/ 0 h 2381"/>
                    <a:gd name="connsiteX2" fmla="*/ 4763 w 6762"/>
                    <a:gd name="connsiteY2" fmla="*/ 2381 h 2381"/>
                    <a:gd name="connsiteX3" fmla="*/ 6763 w 6762"/>
                    <a:gd name="connsiteY3" fmla="*/ 667 h 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" h="2381">
                      <a:moveTo>
                        <a:pt x="6763" y="667"/>
                      </a:moveTo>
                      <a:lnTo>
                        <a:pt x="0" y="0"/>
                      </a:lnTo>
                      <a:lnTo>
                        <a:pt x="4763" y="2381"/>
                      </a:lnTo>
                      <a:lnTo>
                        <a:pt x="6763" y="66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3" name="Forma Livre: Forma 1132">
                  <a:extLst>
                    <a:ext uri="{FF2B5EF4-FFF2-40B4-BE49-F238E27FC236}">
                      <a16:creationId xmlns:a16="http://schemas.microsoft.com/office/drawing/2014/main" id="{88FF7F91-A7A3-3DDE-C59E-BE2D40DEB97F}"/>
                    </a:ext>
                  </a:extLst>
                </p:cNvPr>
                <p:cNvSpPr/>
                <p:nvPr/>
              </p:nvSpPr>
              <p:spPr>
                <a:xfrm>
                  <a:off x="2459640" y="3336325"/>
                  <a:ext cx="5333" cy="6191"/>
                </a:xfrm>
                <a:custGeom>
                  <a:avLst/>
                  <a:gdLst>
                    <a:gd name="connsiteX0" fmla="*/ 5239 w 5333"/>
                    <a:gd name="connsiteY0" fmla="*/ 5715 h 6191"/>
                    <a:gd name="connsiteX1" fmla="*/ 2286 w 5333"/>
                    <a:gd name="connsiteY1" fmla="*/ 0 h 6191"/>
                    <a:gd name="connsiteX2" fmla="*/ 0 w 5333"/>
                    <a:gd name="connsiteY2" fmla="*/ 6191 h 6191"/>
                    <a:gd name="connsiteX3" fmla="*/ 5334 w 5333"/>
                    <a:gd name="connsiteY3" fmla="*/ 5620 h 6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3" h="6191">
                      <a:moveTo>
                        <a:pt x="5239" y="5715"/>
                      </a:moveTo>
                      <a:lnTo>
                        <a:pt x="2286" y="0"/>
                      </a:lnTo>
                      <a:lnTo>
                        <a:pt x="0" y="6191"/>
                      </a:lnTo>
                      <a:cubicBezTo>
                        <a:pt x="1333" y="5620"/>
                        <a:pt x="3905" y="4477"/>
                        <a:pt x="5334" y="562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4" name="Forma Livre: Forma 1133">
                  <a:extLst>
                    <a:ext uri="{FF2B5EF4-FFF2-40B4-BE49-F238E27FC236}">
                      <a16:creationId xmlns:a16="http://schemas.microsoft.com/office/drawing/2014/main" id="{9DFB0270-0BE0-53FC-DC8F-3600960D797A}"/>
                    </a:ext>
                  </a:extLst>
                </p:cNvPr>
                <p:cNvSpPr/>
                <p:nvPr/>
              </p:nvSpPr>
              <p:spPr>
                <a:xfrm>
                  <a:off x="3200590" y="3202270"/>
                  <a:ext cx="5334" cy="2038"/>
                </a:xfrm>
                <a:custGeom>
                  <a:avLst/>
                  <a:gdLst>
                    <a:gd name="connsiteX0" fmla="*/ 5334 w 5334"/>
                    <a:gd name="connsiteY0" fmla="*/ 2038 h 2038"/>
                    <a:gd name="connsiteX1" fmla="*/ 4953 w 5334"/>
                    <a:gd name="connsiteY1" fmla="*/ 514 h 2038"/>
                    <a:gd name="connsiteX2" fmla="*/ 0 w 5334"/>
                    <a:gd name="connsiteY2" fmla="*/ 1086 h 2038"/>
                    <a:gd name="connsiteX3" fmla="*/ 5334 w 5334"/>
                    <a:gd name="connsiteY3" fmla="*/ 2038 h 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4" h="2038">
                      <a:moveTo>
                        <a:pt x="5334" y="2038"/>
                      </a:moveTo>
                      <a:lnTo>
                        <a:pt x="4953" y="514"/>
                      </a:lnTo>
                      <a:cubicBezTo>
                        <a:pt x="3429" y="-438"/>
                        <a:pt x="2286" y="38"/>
                        <a:pt x="0" y="1086"/>
                      </a:cubicBezTo>
                      <a:lnTo>
                        <a:pt x="5334" y="203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5" name="Forma Livre: Forma 1134">
                  <a:extLst>
                    <a:ext uri="{FF2B5EF4-FFF2-40B4-BE49-F238E27FC236}">
                      <a16:creationId xmlns:a16="http://schemas.microsoft.com/office/drawing/2014/main" id="{911EAFB6-7130-0BC2-5F9D-7CEB60B05017}"/>
                    </a:ext>
                  </a:extLst>
                </p:cNvPr>
                <p:cNvSpPr/>
                <p:nvPr/>
              </p:nvSpPr>
              <p:spPr>
                <a:xfrm>
                  <a:off x="3141916" y="3242504"/>
                  <a:ext cx="5714" cy="2952"/>
                </a:xfrm>
                <a:custGeom>
                  <a:avLst/>
                  <a:gdLst>
                    <a:gd name="connsiteX0" fmla="*/ 4763 w 5714"/>
                    <a:gd name="connsiteY0" fmla="*/ 2953 h 2952"/>
                    <a:gd name="connsiteX1" fmla="*/ 5715 w 5714"/>
                    <a:gd name="connsiteY1" fmla="*/ 2096 h 2952"/>
                    <a:gd name="connsiteX2" fmla="*/ 0 w 5714"/>
                    <a:gd name="connsiteY2" fmla="*/ 0 h 2952"/>
                    <a:gd name="connsiteX3" fmla="*/ 4763 w 5714"/>
                    <a:gd name="connsiteY3" fmla="*/ 2953 h 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4" h="2952">
                      <a:moveTo>
                        <a:pt x="4763" y="2953"/>
                      </a:moveTo>
                      <a:lnTo>
                        <a:pt x="5715" y="2096"/>
                      </a:lnTo>
                      <a:lnTo>
                        <a:pt x="0" y="0"/>
                      </a:lnTo>
                      <a:lnTo>
                        <a:pt x="4763" y="295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6" name="Forma Livre: Forma 1135">
                  <a:extLst>
                    <a:ext uri="{FF2B5EF4-FFF2-40B4-BE49-F238E27FC236}">
                      <a16:creationId xmlns:a16="http://schemas.microsoft.com/office/drawing/2014/main" id="{C355CC0A-CB55-DE9B-B5E8-E641FB884461}"/>
                    </a:ext>
                  </a:extLst>
                </p:cNvPr>
                <p:cNvSpPr/>
                <p:nvPr/>
              </p:nvSpPr>
              <p:spPr>
                <a:xfrm>
                  <a:off x="3108454" y="3292986"/>
                  <a:ext cx="6982" cy="7429"/>
                </a:xfrm>
                <a:custGeom>
                  <a:avLst/>
                  <a:gdLst>
                    <a:gd name="connsiteX0" fmla="*/ 2220 w 6982"/>
                    <a:gd name="connsiteY0" fmla="*/ 7430 h 7429"/>
                    <a:gd name="connsiteX1" fmla="*/ 6982 w 6982"/>
                    <a:gd name="connsiteY1" fmla="*/ 0 h 7429"/>
                    <a:gd name="connsiteX2" fmla="*/ 2220 w 6982"/>
                    <a:gd name="connsiteY2" fmla="*/ 7430 h 7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82" h="7429">
                      <a:moveTo>
                        <a:pt x="2220" y="7430"/>
                      </a:moveTo>
                      <a:cubicBezTo>
                        <a:pt x="4220" y="5239"/>
                        <a:pt x="5173" y="2000"/>
                        <a:pt x="6982" y="0"/>
                      </a:cubicBezTo>
                      <a:cubicBezTo>
                        <a:pt x="4220" y="5239"/>
                        <a:pt x="-3876" y="3905"/>
                        <a:pt x="2220" y="74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37" name="Gráfico 6">
                <a:extLst>
                  <a:ext uri="{FF2B5EF4-FFF2-40B4-BE49-F238E27FC236}">
                    <a16:creationId xmlns:a16="http://schemas.microsoft.com/office/drawing/2014/main" id="{DC88FEB0-668C-26B9-C148-34797EC4DA70}"/>
                  </a:ext>
                </a:extLst>
              </p:cNvPr>
              <p:cNvGrpSpPr/>
              <p:nvPr/>
            </p:nvGrpSpPr>
            <p:grpSpPr>
              <a:xfrm>
                <a:off x="2499931" y="3056004"/>
                <a:ext cx="1597626" cy="532066"/>
                <a:chOff x="2499931" y="3056004"/>
                <a:chExt cx="1597626" cy="532066"/>
              </a:xfrm>
              <a:grpFill/>
            </p:grpSpPr>
            <p:sp>
              <p:nvSpPr>
                <p:cNvPr id="1138" name="Forma Livre: Forma 1137">
                  <a:extLst>
                    <a:ext uri="{FF2B5EF4-FFF2-40B4-BE49-F238E27FC236}">
                      <a16:creationId xmlns:a16="http://schemas.microsoft.com/office/drawing/2014/main" id="{0F17667D-B52F-7328-53B8-7F740B086E38}"/>
                    </a:ext>
                  </a:extLst>
                </p:cNvPr>
                <p:cNvSpPr/>
                <p:nvPr/>
              </p:nvSpPr>
              <p:spPr>
                <a:xfrm>
                  <a:off x="4094926" y="3056004"/>
                  <a:ext cx="2631" cy="5017"/>
                </a:xfrm>
                <a:custGeom>
                  <a:avLst/>
                  <a:gdLst>
                    <a:gd name="connsiteX0" fmla="*/ 1109 w 2631"/>
                    <a:gd name="connsiteY0" fmla="*/ 4858 h 5017"/>
                    <a:gd name="connsiteX1" fmla="*/ 2157 w 2631"/>
                    <a:gd name="connsiteY1" fmla="*/ 0 h 5017"/>
                    <a:gd name="connsiteX2" fmla="*/ 1109 w 2631"/>
                    <a:gd name="connsiteY2" fmla="*/ 4858 h 5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1" h="5017">
                      <a:moveTo>
                        <a:pt x="1109" y="4858"/>
                      </a:moveTo>
                      <a:cubicBezTo>
                        <a:pt x="3966" y="4286"/>
                        <a:pt x="1871" y="762"/>
                        <a:pt x="2157" y="0"/>
                      </a:cubicBezTo>
                      <a:cubicBezTo>
                        <a:pt x="-2225" y="2286"/>
                        <a:pt x="1490" y="5810"/>
                        <a:pt x="1109" y="48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9" name="Forma Livre: Forma 1138">
                  <a:extLst>
                    <a:ext uri="{FF2B5EF4-FFF2-40B4-BE49-F238E27FC236}">
                      <a16:creationId xmlns:a16="http://schemas.microsoft.com/office/drawing/2014/main" id="{FBA840AA-B09E-69C1-D986-802848C92659}"/>
                    </a:ext>
                  </a:extLst>
                </p:cNvPr>
                <p:cNvSpPr/>
                <p:nvPr/>
              </p:nvSpPr>
              <p:spPr>
                <a:xfrm>
                  <a:off x="4050315" y="3082865"/>
                  <a:ext cx="4667" cy="6381"/>
                </a:xfrm>
                <a:custGeom>
                  <a:avLst/>
                  <a:gdLst>
                    <a:gd name="connsiteX0" fmla="*/ 4572 w 4667"/>
                    <a:gd name="connsiteY0" fmla="*/ 1810 h 6381"/>
                    <a:gd name="connsiteX1" fmla="*/ 4667 w 4667"/>
                    <a:gd name="connsiteY1" fmla="*/ 0 h 6381"/>
                    <a:gd name="connsiteX2" fmla="*/ 0 w 4667"/>
                    <a:gd name="connsiteY2" fmla="*/ 6382 h 6381"/>
                    <a:gd name="connsiteX3" fmla="*/ 4572 w 4667"/>
                    <a:gd name="connsiteY3" fmla="*/ 1810 h 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67" h="6381">
                      <a:moveTo>
                        <a:pt x="4572" y="1810"/>
                      </a:moveTo>
                      <a:lnTo>
                        <a:pt x="4667" y="0"/>
                      </a:lnTo>
                      <a:lnTo>
                        <a:pt x="0" y="6382"/>
                      </a:lnTo>
                      <a:lnTo>
                        <a:pt x="4572" y="181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0" name="Forma Livre: Forma 1139">
                  <a:extLst>
                    <a:ext uri="{FF2B5EF4-FFF2-40B4-BE49-F238E27FC236}">
                      <a16:creationId xmlns:a16="http://schemas.microsoft.com/office/drawing/2014/main" id="{6A7A02A9-7775-7114-741D-D85B945A30BA}"/>
                    </a:ext>
                  </a:extLst>
                </p:cNvPr>
                <p:cNvSpPr/>
                <p:nvPr/>
              </p:nvSpPr>
              <p:spPr>
                <a:xfrm>
                  <a:off x="4016025" y="3088389"/>
                  <a:ext cx="23812" cy="16558"/>
                </a:xfrm>
                <a:custGeom>
                  <a:avLst/>
                  <a:gdLst>
                    <a:gd name="connsiteX0" fmla="*/ 95 w 23812"/>
                    <a:gd name="connsiteY0" fmla="*/ 15811 h 16558"/>
                    <a:gd name="connsiteX1" fmla="*/ 21241 w 23812"/>
                    <a:gd name="connsiteY1" fmla="*/ 5525 h 16558"/>
                    <a:gd name="connsiteX2" fmla="*/ 23050 w 23812"/>
                    <a:gd name="connsiteY2" fmla="*/ 6382 h 16558"/>
                    <a:gd name="connsiteX3" fmla="*/ 23813 w 23812"/>
                    <a:gd name="connsiteY3" fmla="*/ 0 h 16558"/>
                    <a:gd name="connsiteX4" fmla="*/ 0 w 23812"/>
                    <a:gd name="connsiteY4" fmla="*/ 15811 h 16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" h="16558">
                      <a:moveTo>
                        <a:pt x="95" y="15811"/>
                      </a:moveTo>
                      <a:cubicBezTo>
                        <a:pt x="7144" y="19812"/>
                        <a:pt x="12954" y="6477"/>
                        <a:pt x="21241" y="5525"/>
                      </a:cubicBezTo>
                      <a:lnTo>
                        <a:pt x="23050" y="6382"/>
                      </a:lnTo>
                      <a:lnTo>
                        <a:pt x="23813" y="0"/>
                      </a:lnTo>
                      <a:cubicBezTo>
                        <a:pt x="15240" y="4191"/>
                        <a:pt x="6763" y="14288"/>
                        <a:pt x="0" y="1581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1" name="Forma Livre: Forma 1140">
                  <a:extLst>
                    <a:ext uri="{FF2B5EF4-FFF2-40B4-BE49-F238E27FC236}">
                      <a16:creationId xmlns:a16="http://schemas.microsoft.com/office/drawing/2014/main" id="{8B4A6B80-225C-CACB-783B-B141683C0C2C}"/>
                    </a:ext>
                  </a:extLst>
                </p:cNvPr>
                <p:cNvSpPr/>
                <p:nvPr/>
              </p:nvSpPr>
              <p:spPr>
                <a:xfrm>
                  <a:off x="3988022" y="3102391"/>
                  <a:ext cx="5048" cy="4747"/>
                </a:xfrm>
                <a:custGeom>
                  <a:avLst/>
                  <a:gdLst>
                    <a:gd name="connsiteX0" fmla="*/ 0 w 5048"/>
                    <a:gd name="connsiteY0" fmla="*/ 2762 h 4747"/>
                    <a:gd name="connsiteX1" fmla="*/ 5048 w 5048"/>
                    <a:gd name="connsiteY1" fmla="*/ 0 h 4747"/>
                    <a:gd name="connsiteX2" fmla="*/ 3810 w 5048"/>
                    <a:gd name="connsiteY2" fmla="*/ 0 h 4747"/>
                    <a:gd name="connsiteX3" fmla="*/ 0 w 5048"/>
                    <a:gd name="connsiteY3" fmla="*/ 2667 h 4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8" h="4747">
                      <a:moveTo>
                        <a:pt x="0" y="2762"/>
                      </a:moveTo>
                      <a:cubicBezTo>
                        <a:pt x="2762" y="4000"/>
                        <a:pt x="-2953" y="7715"/>
                        <a:pt x="5048" y="0"/>
                      </a:cubicBezTo>
                      <a:cubicBezTo>
                        <a:pt x="4477" y="0"/>
                        <a:pt x="4191" y="0"/>
                        <a:pt x="3810" y="0"/>
                      </a:cubicBezTo>
                      <a:cubicBezTo>
                        <a:pt x="3048" y="667"/>
                        <a:pt x="1905" y="1429"/>
                        <a:pt x="0" y="266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2" name="Forma Livre: Forma 1141">
                  <a:extLst>
                    <a:ext uri="{FF2B5EF4-FFF2-40B4-BE49-F238E27FC236}">
                      <a16:creationId xmlns:a16="http://schemas.microsoft.com/office/drawing/2014/main" id="{04119616-6825-E109-8978-316B63B295CE}"/>
                    </a:ext>
                  </a:extLst>
                </p:cNvPr>
                <p:cNvSpPr/>
                <p:nvPr/>
              </p:nvSpPr>
              <p:spPr>
                <a:xfrm>
                  <a:off x="3990827" y="3101036"/>
                  <a:ext cx="2199" cy="1354"/>
                </a:xfrm>
                <a:custGeom>
                  <a:avLst/>
                  <a:gdLst>
                    <a:gd name="connsiteX0" fmla="*/ 1100 w 2199"/>
                    <a:gd name="connsiteY0" fmla="*/ 1355 h 1354"/>
                    <a:gd name="connsiteX1" fmla="*/ 1100 w 2199"/>
                    <a:gd name="connsiteY1" fmla="*/ 1355 h 1354"/>
                    <a:gd name="connsiteX2" fmla="*/ 1100 w 2199"/>
                    <a:gd name="connsiteY2" fmla="*/ 1355 h 1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99" h="1354">
                      <a:moveTo>
                        <a:pt x="1100" y="1355"/>
                      </a:moveTo>
                      <a:cubicBezTo>
                        <a:pt x="4910" y="-1693"/>
                        <a:pt x="-2710" y="1355"/>
                        <a:pt x="1100" y="1355"/>
                      </a:cubicBezTo>
                      <a:lnTo>
                        <a:pt x="1100" y="135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3" name="Forma Livre: Forma 1142">
                  <a:extLst>
                    <a:ext uri="{FF2B5EF4-FFF2-40B4-BE49-F238E27FC236}">
                      <a16:creationId xmlns:a16="http://schemas.microsoft.com/office/drawing/2014/main" id="{58B67DCE-5889-B7D9-A49C-405AD91BBF41}"/>
                    </a:ext>
                  </a:extLst>
                </p:cNvPr>
                <p:cNvSpPr/>
                <p:nvPr/>
              </p:nvSpPr>
              <p:spPr>
                <a:xfrm>
                  <a:off x="3970371" y="3111312"/>
                  <a:ext cx="8221" cy="5804"/>
                </a:xfrm>
                <a:custGeom>
                  <a:avLst/>
                  <a:gdLst>
                    <a:gd name="connsiteX0" fmla="*/ 4602 w 8221"/>
                    <a:gd name="connsiteY0" fmla="*/ 5652 h 5804"/>
                    <a:gd name="connsiteX1" fmla="*/ 8221 w 8221"/>
                    <a:gd name="connsiteY1" fmla="*/ 32 h 5804"/>
                    <a:gd name="connsiteX2" fmla="*/ 2316 w 8221"/>
                    <a:gd name="connsiteY2" fmla="*/ 604 h 5804"/>
                    <a:gd name="connsiteX3" fmla="*/ 4602 w 8221"/>
                    <a:gd name="connsiteY3" fmla="*/ 5652 h 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21" h="5804">
                      <a:moveTo>
                        <a:pt x="4602" y="5652"/>
                      </a:moveTo>
                      <a:lnTo>
                        <a:pt x="8221" y="32"/>
                      </a:lnTo>
                      <a:cubicBezTo>
                        <a:pt x="6221" y="-349"/>
                        <a:pt x="1363" y="2795"/>
                        <a:pt x="2316" y="604"/>
                      </a:cubicBezTo>
                      <a:cubicBezTo>
                        <a:pt x="-1971" y="5747"/>
                        <a:pt x="220" y="6128"/>
                        <a:pt x="4602" y="56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4" name="Forma Livre: Forma 1143">
                  <a:extLst>
                    <a:ext uri="{FF2B5EF4-FFF2-40B4-BE49-F238E27FC236}">
                      <a16:creationId xmlns:a16="http://schemas.microsoft.com/office/drawing/2014/main" id="{29570D40-F29E-2D6F-CF78-BFCACCD5F2AD}"/>
                    </a:ext>
                  </a:extLst>
                </p:cNvPr>
                <p:cNvSpPr/>
                <p:nvPr/>
              </p:nvSpPr>
              <p:spPr>
                <a:xfrm>
                  <a:off x="3973734" y="3121809"/>
                  <a:ext cx="1714" cy="2965"/>
                </a:xfrm>
                <a:custGeom>
                  <a:avLst/>
                  <a:gdLst>
                    <a:gd name="connsiteX0" fmla="*/ 0 w 1714"/>
                    <a:gd name="connsiteY0" fmla="*/ 2966 h 2965"/>
                    <a:gd name="connsiteX1" fmla="*/ 1714 w 1714"/>
                    <a:gd name="connsiteY1" fmla="*/ 13 h 2965"/>
                    <a:gd name="connsiteX2" fmla="*/ 0 w 1714"/>
                    <a:gd name="connsiteY2" fmla="*/ 2966 h 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" h="2965">
                      <a:moveTo>
                        <a:pt x="0" y="2966"/>
                      </a:moveTo>
                      <a:lnTo>
                        <a:pt x="1714" y="13"/>
                      </a:lnTo>
                      <a:cubicBezTo>
                        <a:pt x="857" y="-82"/>
                        <a:pt x="95" y="299"/>
                        <a:pt x="0" y="29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5" name="Forma Livre: Forma 1144">
                  <a:extLst>
                    <a:ext uri="{FF2B5EF4-FFF2-40B4-BE49-F238E27FC236}">
                      <a16:creationId xmlns:a16="http://schemas.microsoft.com/office/drawing/2014/main" id="{8548EAED-73C3-0A06-2A97-9AD50F357E94}"/>
                    </a:ext>
                  </a:extLst>
                </p:cNvPr>
                <p:cNvSpPr/>
                <p:nvPr/>
              </p:nvSpPr>
              <p:spPr>
                <a:xfrm>
                  <a:off x="3975449" y="3115916"/>
                  <a:ext cx="4095" cy="6393"/>
                </a:xfrm>
                <a:custGeom>
                  <a:avLst/>
                  <a:gdLst>
                    <a:gd name="connsiteX0" fmla="*/ 4096 w 4095"/>
                    <a:gd name="connsiteY0" fmla="*/ 0 h 6393"/>
                    <a:gd name="connsiteX1" fmla="*/ 0 w 4095"/>
                    <a:gd name="connsiteY1" fmla="*/ 5906 h 6393"/>
                    <a:gd name="connsiteX2" fmla="*/ 1905 w 4095"/>
                    <a:gd name="connsiteY2" fmla="*/ 3334 h 6393"/>
                    <a:gd name="connsiteX3" fmla="*/ 4000 w 4095"/>
                    <a:gd name="connsiteY3" fmla="*/ 0 h 6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5" h="6393">
                      <a:moveTo>
                        <a:pt x="4096" y="0"/>
                      </a:moveTo>
                      <a:cubicBezTo>
                        <a:pt x="2762" y="2000"/>
                        <a:pt x="1238" y="3810"/>
                        <a:pt x="0" y="5906"/>
                      </a:cubicBezTo>
                      <a:cubicBezTo>
                        <a:pt x="1429" y="6191"/>
                        <a:pt x="2762" y="7715"/>
                        <a:pt x="1905" y="3334"/>
                      </a:cubicBezTo>
                      <a:cubicBezTo>
                        <a:pt x="2762" y="5239"/>
                        <a:pt x="2572" y="2953"/>
                        <a:pt x="400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6" name="Forma Livre: Forma 1145">
                  <a:extLst>
                    <a:ext uri="{FF2B5EF4-FFF2-40B4-BE49-F238E27FC236}">
                      <a16:creationId xmlns:a16="http://schemas.microsoft.com/office/drawing/2014/main" id="{7C46BA59-5EB2-3F64-8E87-34678568241A}"/>
                    </a:ext>
                  </a:extLst>
                </p:cNvPr>
                <p:cNvSpPr/>
                <p:nvPr/>
              </p:nvSpPr>
              <p:spPr>
                <a:xfrm>
                  <a:off x="3983259" y="3109619"/>
                  <a:ext cx="9255" cy="7440"/>
                </a:xfrm>
                <a:custGeom>
                  <a:avLst/>
                  <a:gdLst>
                    <a:gd name="connsiteX0" fmla="*/ 0 w 9255"/>
                    <a:gd name="connsiteY0" fmla="*/ 4773 h 7440"/>
                    <a:gd name="connsiteX1" fmla="*/ 4286 w 9255"/>
                    <a:gd name="connsiteY1" fmla="*/ 7440 h 7440"/>
                    <a:gd name="connsiteX2" fmla="*/ 0 w 9255"/>
                    <a:gd name="connsiteY2" fmla="*/ 4773 h 7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55" h="7440">
                      <a:moveTo>
                        <a:pt x="0" y="4773"/>
                      </a:moveTo>
                      <a:cubicBezTo>
                        <a:pt x="3715" y="3821"/>
                        <a:pt x="7906" y="1916"/>
                        <a:pt x="4286" y="7440"/>
                      </a:cubicBezTo>
                      <a:cubicBezTo>
                        <a:pt x="13240" y="-370"/>
                        <a:pt x="9049" y="-3228"/>
                        <a:pt x="0" y="477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7" name="Forma Livre: Forma 1146">
                  <a:extLst>
                    <a:ext uri="{FF2B5EF4-FFF2-40B4-BE49-F238E27FC236}">
                      <a16:creationId xmlns:a16="http://schemas.microsoft.com/office/drawing/2014/main" id="{BC788063-6C47-69D3-64A7-EE8F1BE4CB59}"/>
                    </a:ext>
                  </a:extLst>
                </p:cNvPr>
                <p:cNvSpPr/>
                <p:nvPr/>
              </p:nvSpPr>
              <p:spPr>
                <a:xfrm>
                  <a:off x="4017672" y="3106868"/>
                  <a:ext cx="7116" cy="4381"/>
                </a:xfrm>
                <a:custGeom>
                  <a:avLst/>
                  <a:gdLst>
                    <a:gd name="connsiteX0" fmla="*/ 163 w 7116"/>
                    <a:gd name="connsiteY0" fmla="*/ 4382 h 4381"/>
                    <a:gd name="connsiteX1" fmla="*/ 5021 w 7116"/>
                    <a:gd name="connsiteY1" fmla="*/ 3905 h 4381"/>
                    <a:gd name="connsiteX2" fmla="*/ 7117 w 7116"/>
                    <a:gd name="connsiteY2" fmla="*/ 0 h 4381"/>
                    <a:gd name="connsiteX3" fmla="*/ 163 w 7116"/>
                    <a:gd name="connsiteY3" fmla="*/ 4382 h 4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6" h="4381">
                      <a:moveTo>
                        <a:pt x="163" y="4382"/>
                      </a:moveTo>
                      <a:lnTo>
                        <a:pt x="5021" y="3905"/>
                      </a:lnTo>
                      <a:lnTo>
                        <a:pt x="7117" y="0"/>
                      </a:lnTo>
                      <a:cubicBezTo>
                        <a:pt x="6069" y="1905"/>
                        <a:pt x="-1170" y="2762"/>
                        <a:pt x="163" y="43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8" name="Forma Livre: Forma 1147">
                  <a:extLst>
                    <a:ext uri="{FF2B5EF4-FFF2-40B4-BE49-F238E27FC236}">
                      <a16:creationId xmlns:a16="http://schemas.microsoft.com/office/drawing/2014/main" id="{A50DD46C-B99B-B699-5E08-F5EBDD2B3C37}"/>
                    </a:ext>
                  </a:extLst>
                </p:cNvPr>
                <p:cNvSpPr/>
                <p:nvPr/>
              </p:nvSpPr>
              <p:spPr>
                <a:xfrm>
                  <a:off x="3944112" y="3139062"/>
                  <a:ext cx="7810" cy="4476"/>
                </a:xfrm>
                <a:custGeom>
                  <a:avLst/>
                  <a:gdLst>
                    <a:gd name="connsiteX0" fmla="*/ 0 w 7810"/>
                    <a:gd name="connsiteY0" fmla="*/ 2381 h 4476"/>
                    <a:gd name="connsiteX1" fmla="*/ 5905 w 7810"/>
                    <a:gd name="connsiteY1" fmla="*/ 4477 h 4476"/>
                    <a:gd name="connsiteX2" fmla="*/ 7810 w 7810"/>
                    <a:gd name="connsiteY2" fmla="*/ 0 h 4476"/>
                    <a:gd name="connsiteX3" fmla="*/ 0 w 7810"/>
                    <a:gd name="connsiteY3" fmla="*/ 2381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10" h="4476">
                      <a:moveTo>
                        <a:pt x="0" y="2381"/>
                      </a:moveTo>
                      <a:cubicBezTo>
                        <a:pt x="762" y="3620"/>
                        <a:pt x="4191" y="3524"/>
                        <a:pt x="5905" y="4477"/>
                      </a:cubicBezTo>
                      <a:lnTo>
                        <a:pt x="7810" y="0"/>
                      </a:lnTo>
                      <a:cubicBezTo>
                        <a:pt x="5525" y="1048"/>
                        <a:pt x="1810" y="3620"/>
                        <a:pt x="0" y="2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9" name="Forma Livre: Forma 1148">
                  <a:extLst>
                    <a:ext uri="{FF2B5EF4-FFF2-40B4-BE49-F238E27FC236}">
                      <a16:creationId xmlns:a16="http://schemas.microsoft.com/office/drawing/2014/main" id="{93100B47-3455-D350-0E19-234BA3D1C30D}"/>
                    </a:ext>
                  </a:extLst>
                </p:cNvPr>
                <p:cNvSpPr/>
                <p:nvPr/>
              </p:nvSpPr>
              <p:spPr>
                <a:xfrm>
                  <a:off x="3947255" y="3143539"/>
                  <a:ext cx="3646" cy="6667"/>
                </a:xfrm>
                <a:custGeom>
                  <a:avLst/>
                  <a:gdLst>
                    <a:gd name="connsiteX0" fmla="*/ 2762 w 3646"/>
                    <a:gd name="connsiteY0" fmla="*/ 0 h 6667"/>
                    <a:gd name="connsiteX1" fmla="*/ 0 w 3646"/>
                    <a:gd name="connsiteY1" fmla="*/ 6668 h 6667"/>
                    <a:gd name="connsiteX2" fmla="*/ 2762 w 3646"/>
                    <a:gd name="connsiteY2" fmla="*/ 0 h 6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46" h="6667">
                      <a:moveTo>
                        <a:pt x="2762" y="0"/>
                      </a:moveTo>
                      <a:lnTo>
                        <a:pt x="0" y="6668"/>
                      </a:lnTo>
                      <a:cubicBezTo>
                        <a:pt x="4286" y="2476"/>
                        <a:pt x="4191" y="857"/>
                        <a:pt x="2762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0" name="Forma Livre: Forma 1149">
                  <a:extLst>
                    <a:ext uri="{FF2B5EF4-FFF2-40B4-BE49-F238E27FC236}">
                      <a16:creationId xmlns:a16="http://schemas.microsoft.com/office/drawing/2014/main" id="{9AE1EFFA-3C65-10D8-1D19-D1444754D2D5}"/>
                    </a:ext>
                  </a:extLst>
                </p:cNvPr>
                <p:cNvSpPr/>
                <p:nvPr/>
              </p:nvSpPr>
              <p:spPr>
                <a:xfrm>
                  <a:off x="3976306" y="3120012"/>
                  <a:ext cx="6667" cy="12572"/>
                </a:xfrm>
                <a:custGeom>
                  <a:avLst/>
                  <a:gdLst>
                    <a:gd name="connsiteX0" fmla="*/ 1524 w 6667"/>
                    <a:gd name="connsiteY0" fmla="*/ 11144 h 12572"/>
                    <a:gd name="connsiteX1" fmla="*/ 6667 w 6667"/>
                    <a:gd name="connsiteY1" fmla="*/ 0 h 12572"/>
                    <a:gd name="connsiteX2" fmla="*/ 0 w 6667"/>
                    <a:gd name="connsiteY2" fmla="*/ 12573 h 12572"/>
                    <a:gd name="connsiteX3" fmla="*/ 1524 w 6667"/>
                    <a:gd name="connsiteY3" fmla="*/ 11049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67" h="12572">
                      <a:moveTo>
                        <a:pt x="1524" y="11144"/>
                      </a:moveTo>
                      <a:cubicBezTo>
                        <a:pt x="3048" y="7334"/>
                        <a:pt x="4667" y="3524"/>
                        <a:pt x="6667" y="0"/>
                      </a:cubicBezTo>
                      <a:cubicBezTo>
                        <a:pt x="4096" y="3905"/>
                        <a:pt x="2095" y="8382"/>
                        <a:pt x="0" y="12573"/>
                      </a:cubicBezTo>
                      <a:lnTo>
                        <a:pt x="1524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1" name="Forma Livre: Forma 1150">
                  <a:extLst>
                    <a:ext uri="{FF2B5EF4-FFF2-40B4-BE49-F238E27FC236}">
                      <a16:creationId xmlns:a16="http://schemas.microsoft.com/office/drawing/2014/main" id="{679B06BE-9A63-F9B4-AB2B-21AC80A1A79B}"/>
                    </a:ext>
                  </a:extLst>
                </p:cNvPr>
                <p:cNvSpPr/>
                <p:nvPr/>
              </p:nvSpPr>
              <p:spPr>
                <a:xfrm>
                  <a:off x="3926109" y="3155731"/>
                  <a:ext cx="571" cy="8477"/>
                </a:xfrm>
                <a:custGeom>
                  <a:avLst/>
                  <a:gdLst>
                    <a:gd name="connsiteX0" fmla="*/ 571 w 571"/>
                    <a:gd name="connsiteY0" fmla="*/ 5144 h 8477"/>
                    <a:gd name="connsiteX1" fmla="*/ 381 w 571"/>
                    <a:gd name="connsiteY1" fmla="*/ 0 h 8477"/>
                    <a:gd name="connsiteX2" fmla="*/ 0 w 571"/>
                    <a:gd name="connsiteY2" fmla="*/ 8477 h 8477"/>
                    <a:gd name="connsiteX3" fmla="*/ 571 w 571"/>
                    <a:gd name="connsiteY3" fmla="*/ 5144 h 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" h="8477">
                      <a:moveTo>
                        <a:pt x="571" y="5144"/>
                      </a:moveTo>
                      <a:lnTo>
                        <a:pt x="381" y="0"/>
                      </a:lnTo>
                      <a:lnTo>
                        <a:pt x="0" y="8477"/>
                      </a:lnTo>
                      <a:lnTo>
                        <a:pt x="571" y="5144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2" name="Forma Livre: Forma 1151">
                  <a:extLst>
                    <a:ext uri="{FF2B5EF4-FFF2-40B4-BE49-F238E27FC236}">
                      <a16:creationId xmlns:a16="http://schemas.microsoft.com/office/drawing/2014/main" id="{D4EC7A03-3EE9-A7A2-31BB-A4B190B8D0FC}"/>
                    </a:ext>
                  </a:extLst>
                </p:cNvPr>
                <p:cNvSpPr/>
                <p:nvPr/>
              </p:nvSpPr>
              <p:spPr>
                <a:xfrm>
                  <a:off x="3907440" y="3171066"/>
                  <a:ext cx="8858" cy="12382"/>
                </a:xfrm>
                <a:custGeom>
                  <a:avLst/>
                  <a:gdLst>
                    <a:gd name="connsiteX0" fmla="*/ 8858 w 8858"/>
                    <a:gd name="connsiteY0" fmla="*/ 3239 h 12382"/>
                    <a:gd name="connsiteX1" fmla="*/ 3239 w 8858"/>
                    <a:gd name="connsiteY1" fmla="*/ 0 h 12382"/>
                    <a:gd name="connsiteX2" fmla="*/ 0 w 8858"/>
                    <a:gd name="connsiteY2" fmla="*/ 12382 h 12382"/>
                    <a:gd name="connsiteX3" fmla="*/ 8763 w 8858"/>
                    <a:gd name="connsiteY3" fmla="*/ 3334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58" h="12382">
                      <a:moveTo>
                        <a:pt x="8858" y="3239"/>
                      </a:moveTo>
                      <a:cubicBezTo>
                        <a:pt x="8382" y="-667"/>
                        <a:pt x="2762" y="3239"/>
                        <a:pt x="3239" y="0"/>
                      </a:cubicBezTo>
                      <a:cubicBezTo>
                        <a:pt x="857" y="3810"/>
                        <a:pt x="476" y="8287"/>
                        <a:pt x="0" y="12382"/>
                      </a:cubicBezTo>
                      <a:cubicBezTo>
                        <a:pt x="1333" y="8763"/>
                        <a:pt x="3905" y="5905"/>
                        <a:pt x="8763" y="333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3" name="Forma Livre: Forma 1152">
                  <a:extLst>
                    <a:ext uri="{FF2B5EF4-FFF2-40B4-BE49-F238E27FC236}">
                      <a16:creationId xmlns:a16="http://schemas.microsoft.com/office/drawing/2014/main" id="{364F1D1E-02D5-1625-CF07-1904F65C9362}"/>
                    </a:ext>
                  </a:extLst>
                </p:cNvPr>
                <p:cNvSpPr/>
                <p:nvPr/>
              </p:nvSpPr>
              <p:spPr>
                <a:xfrm>
                  <a:off x="3906476" y="3183354"/>
                  <a:ext cx="1059" cy="6477"/>
                </a:xfrm>
                <a:custGeom>
                  <a:avLst/>
                  <a:gdLst>
                    <a:gd name="connsiteX0" fmla="*/ 12 w 1059"/>
                    <a:gd name="connsiteY0" fmla="*/ 6477 h 6477"/>
                    <a:gd name="connsiteX1" fmla="*/ 1060 w 1059"/>
                    <a:gd name="connsiteY1" fmla="*/ 0 h 6477"/>
                    <a:gd name="connsiteX2" fmla="*/ 12 w 1059"/>
                    <a:gd name="connsiteY2" fmla="*/ 6477 h 6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59" h="6477">
                      <a:moveTo>
                        <a:pt x="12" y="6477"/>
                      </a:moveTo>
                      <a:cubicBezTo>
                        <a:pt x="584" y="4667"/>
                        <a:pt x="774" y="2381"/>
                        <a:pt x="1060" y="0"/>
                      </a:cubicBezTo>
                      <a:cubicBezTo>
                        <a:pt x="393" y="1905"/>
                        <a:pt x="-83" y="4000"/>
                        <a:pt x="12" y="64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4" name="Forma Livre: Forma 1153">
                  <a:extLst>
                    <a:ext uri="{FF2B5EF4-FFF2-40B4-BE49-F238E27FC236}">
                      <a16:creationId xmlns:a16="http://schemas.microsoft.com/office/drawing/2014/main" id="{9EFBB31E-1F7C-0CFC-410C-17B82F0C1FF7}"/>
                    </a:ext>
                  </a:extLst>
                </p:cNvPr>
                <p:cNvSpPr/>
                <p:nvPr/>
              </p:nvSpPr>
              <p:spPr>
                <a:xfrm>
                  <a:off x="3932300" y="3157932"/>
                  <a:ext cx="6572" cy="2275"/>
                </a:xfrm>
                <a:custGeom>
                  <a:avLst/>
                  <a:gdLst>
                    <a:gd name="connsiteX0" fmla="*/ 6572 w 6572"/>
                    <a:gd name="connsiteY0" fmla="*/ 275 h 2275"/>
                    <a:gd name="connsiteX1" fmla="*/ 0 w 6572"/>
                    <a:gd name="connsiteY1" fmla="*/ 1609 h 2275"/>
                    <a:gd name="connsiteX2" fmla="*/ 4763 w 6572"/>
                    <a:gd name="connsiteY2" fmla="*/ 2275 h 2275"/>
                    <a:gd name="connsiteX3" fmla="*/ 6572 w 6572"/>
                    <a:gd name="connsiteY3" fmla="*/ 370 h 2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" h="2275">
                      <a:moveTo>
                        <a:pt x="6572" y="275"/>
                      </a:moveTo>
                      <a:cubicBezTo>
                        <a:pt x="5525" y="85"/>
                        <a:pt x="3143" y="-677"/>
                        <a:pt x="0" y="1609"/>
                      </a:cubicBezTo>
                      <a:lnTo>
                        <a:pt x="4763" y="2275"/>
                      </a:lnTo>
                      <a:cubicBezTo>
                        <a:pt x="5239" y="1704"/>
                        <a:pt x="5906" y="1037"/>
                        <a:pt x="6572" y="37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5" name="Forma Livre: Forma 1154">
                  <a:extLst>
                    <a:ext uri="{FF2B5EF4-FFF2-40B4-BE49-F238E27FC236}">
                      <a16:creationId xmlns:a16="http://schemas.microsoft.com/office/drawing/2014/main" id="{7CC9902C-F2E4-C742-A252-A6A586C99A91}"/>
                    </a:ext>
                  </a:extLst>
                </p:cNvPr>
                <p:cNvSpPr/>
                <p:nvPr/>
              </p:nvSpPr>
              <p:spPr>
                <a:xfrm>
                  <a:off x="3933348" y="3160112"/>
                  <a:ext cx="3905" cy="4191"/>
                </a:xfrm>
                <a:custGeom>
                  <a:avLst/>
                  <a:gdLst>
                    <a:gd name="connsiteX0" fmla="*/ 3905 w 3905"/>
                    <a:gd name="connsiteY0" fmla="*/ 0 h 4191"/>
                    <a:gd name="connsiteX1" fmla="*/ 3715 w 3905"/>
                    <a:gd name="connsiteY1" fmla="*/ 0 h 4191"/>
                    <a:gd name="connsiteX2" fmla="*/ 0 w 3905"/>
                    <a:gd name="connsiteY2" fmla="*/ 4191 h 4191"/>
                    <a:gd name="connsiteX3" fmla="*/ 3905 w 3905"/>
                    <a:gd name="connsiteY3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05" h="4191">
                      <a:moveTo>
                        <a:pt x="3905" y="0"/>
                      </a:moveTo>
                      <a:lnTo>
                        <a:pt x="3715" y="0"/>
                      </a:lnTo>
                      <a:cubicBezTo>
                        <a:pt x="1810" y="2096"/>
                        <a:pt x="571" y="3524"/>
                        <a:pt x="0" y="4191"/>
                      </a:cubicBezTo>
                      <a:cubicBezTo>
                        <a:pt x="476" y="3620"/>
                        <a:pt x="1619" y="2381"/>
                        <a:pt x="390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6" name="Forma Livre: Forma 1155">
                  <a:extLst>
                    <a:ext uri="{FF2B5EF4-FFF2-40B4-BE49-F238E27FC236}">
                      <a16:creationId xmlns:a16="http://schemas.microsoft.com/office/drawing/2014/main" id="{DA22B438-AA56-FD62-2FED-225A77742B60}"/>
                    </a:ext>
                  </a:extLst>
                </p:cNvPr>
                <p:cNvSpPr/>
                <p:nvPr/>
              </p:nvSpPr>
              <p:spPr>
                <a:xfrm>
                  <a:off x="3938873" y="3157731"/>
                  <a:ext cx="549" cy="476"/>
                </a:xfrm>
                <a:custGeom>
                  <a:avLst/>
                  <a:gdLst>
                    <a:gd name="connsiteX0" fmla="*/ 476 w 549"/>
                    <a:gd name="connsiteY0" fmla="*/ 0 h 476"/>
                    <a:gd name="connsiteX1" fmla="*/ 0 w 549"/>
                    <a:gd name="connsiteY1" fmla="*/ 476 h 476"/>
                    <a:gd name="connsiteX2" fmla="*/ 476 w 549"/>
                    <a:gd name="connsiteY2" fmla="*/ 0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9" h="476">
                      <a:moveTo>
                        <a:pt x="476" y="0"/>
                      </a:moveTo>
                      <a:cubicBezTo>
                        <a:pt x="476" y="0"/>
                        <a:pt x="191" y="286"/>
                        <a:pt x="0" y="476"/>
                      </a:cubicBezTo>
                      <a:cubicBezTo>
                        <a:pt x="476" y="476"/>
                        <a:pt x="667" y="476"/>
                        <a:pt x="47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7" name="Forma Livre: Forma 1156">
                  <a:extLst>
                    <a:ext uri="{FF2B5EF4-FFF2-40B4-BE49-F238E27FC236}">
                      <a16:creationId xmlns:a16="http://schemas.microsoft.com/office/drawing/2014/main" id="{13879248-CBCD-1181-965B-1ECD25DD0FF0}"/>
                    </a:ext>
                  </a:extLst>
                </p:cNvPr>
                <p:cNvSpPr/>
                <p:nvPr/>
              </p:nvSpPr>
              <p:spPr>
                <a:xfrm>
                  <a:off x="3960298" y="3140396"/>
                  <a:ext cx="4768" cy="9474"/>
                </a:xfrm>
                <a:custGeom>
                  <a:avLst/>
                  <a:gdLst>
                    <a:gd name="connsiteX0" fmla="*/ 2101 w 4768"/>
                    <a:gd name="connsiteY0" fmla="*/ 0 h 9474"/>
                    <a:gd name="connsiteX1" fmla="*/ 4768 w 4768"/>
                    <a:gd name="connsiteY1" fmla="*/ 8668 h 9474"/>
                    <a:gd name="connsiteX2" fmla="*/ 2101 w 4768"/>
                    <a:gd name="connsiteY2" fmla="*/ 0 h 9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8" h="9474">
                      <a:moveTo>
                        <a:pt x="2101" y="0"/>
                      </a:moveTo>
                      <a:cubicBezTo>
                        <a:pt x="577" y="4191"/>
                        <a:pt x="-2852" y="12002"/>
                        <a:pt x="4768" y="8668"/>
                      </a:cubicBezTo>
                      <a:cubicBezTo>
                        <a:pt x="4768" y="4763"/>
                        <a:pt x="101" y="6477"/>
                        <a:pt x="210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8" name="Forma Livre: Forma 1157">
                  <a:extLst>
                    <a:ext uri="{FF2B5EF4-FFF2-40B4-BE49-F238E27FC236}">
                      <a16:creationId xmlns:a16="http://schemas.microsoft.com/office/drawing/2014/main" id="{3E439B2E-D715-BF2D-3E37-E357F23F6B13}"/>
                    </a:ext>
                  </a:extLst>
                </p:cNvPr>
                <p:cNvSpPr/>
                <p:nvPr/>
              </p:nvSpPr>
              <p:spPr>
                <a:xfrm>
                  <a:off x="3945350" y="3151159"/>
                  <a:ext cx="5524" cy="7524"/>
                </a:xfrm>
                <a:custGeom>
                  <a:avLst/>
                  <a:gdLst>
                    <a:gd name="connsiteX0" fmla="*/ 0 w 5524"/>
                    <a:gd name="connsiteY0" fmla="*/ 7525 h 7524"/>
                    <a:gd name="connsiteX1" fmla="*/ 5524 w 5524"/>
                    <a:gd name="connsiteY1" fmla="*/ 2953 h 7524"/>
                    <a:gd name="connsiteX2" fmla="*/ 3143 w 5524"/>
                    <a:gd name="connsiteY2" fmla="*/ 0 h 7524"/>
                    <a:gd name="connsiteX3" fmla="*/ 95 w 5524"/>
                    <a:gd name="connsiteY3" fmla="*/ 7525 h 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" h="7524">
                      <a:moveTo>
                        <a:pt x="0" y="7525"/>
                      </a:moveTo>
                      <a:lnTo>
                        <a:pt x="5524" y="2953"/>
                      </a:lnTo>
                      <a:cubicBezTo>
                        <a:pt x="4667" y="2286"/>
                        <a:pt x="2572" y="2191"/>
                        <a:pt x="3143" y="0"/>
                      </a:cubicBezTo>
                      <a:lnTo>
                        <a:pt x="95" y="752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59" name="Forma Livre: Forma 1158">
                  <a:extLst>
                    <a:ext uri="{FF2B5EF4-FFF2-40B4-BE49-F238E27FC236}">
                      <a16:creationId xmlns:a16="http://schemas.microsoft.com/office/drawing/2014/main" id="{91B2F3BF-EF1A-CC38-8B1C-74C90DBED0C9}"/>
                    </a:ext>
                  </a:extLst>
                </p:cNvPr>
                <p:cNvSpPr/>
                <p:nvPr/>
              </p:nvSpPr>
              <p:spPr>
                <a:xfrm>
                  <a:off x="3943350" y="3158684"/>
                  <a:ext cx="2000" cy="3429"/>
                </a:xfrm>
                <a:custGeom>
                  <a:avLst/>
                  <a:gdLst>
                    <a:gd name="connsiteX0" fmla="*/ 667 w 2000"/>
                    <a:gd name="connsiteY0" fmla="*/ 3429 h 3429"/>
                    <a:gd name="connsiteX1" fmla="*/ 2000 w 2000"/>
                    <a:gd name="connsiteY1" fmla="*/ 0 h 3429"/>
                    <a:gd name="connsiteX2" fmla="*/ 0 w 2000"/>
                    <a:gd name="connsiteY2" fmla="*/ 1715 h 3429"/>
                    <a:gd name="connsiteX3" fmla="*/ 667 w 2000"/>
                    <a:gd name="connsiteY3" fmla="*/ 3429 h 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" h="3429">
                      <a:moveTo>
                        <a:pt x="667" y="3429"/>
                      </a:moveTo>
                      <a:lnTo>
                        <a:pt x="2000" y="0"/>
                      </a:lnTo>
                      <a:lnTo>
                        <a:pt x="0" y="1715"/>
                      </a:lnTo>
                      <a:lnTo>
                        <a:pt x="667" y="34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0" name="Forma Livre: Forma 1159">
                  <a:extLst>
                    <a:ext uri="{FF2B5EF4-FFF2-40B4-BE49-F238E27FC236}">
                      <a16:creationId xmlns:a16="http://schemas.microsoft.com/office/drawing/2014/main" id="{8091C286-9EE2-8CB0-BA53-9A035DB3AF2B}"/>
                    </a:ext>
                  </a:extLst>
                </p:cNvPr>
                <p:cNvSpPr/>
                <p:nvPr/>
              </p:nvSpPr>
              <p:spPr>
                <a:xfrm>
                  <a:off x="3912393" y="3181221"/>
                  <a:ext cx="8191" cy="10800"/>
                </a:xfrm>
                <a:custGeom>
                  <a:avLst/>
                  <a:gdLst>
                    <a:gd name="connsiteX0" fmla="*/ 4286 w 8191"/>
                    <a:gd name="connsiteY0" fmla="*/ 1656 h 10800"/>
                    <a:gd name="connsiteX1" fmla="*/ 0 w 8191"/>
                    <a:gd name="connsiteY1" fmla="*/ 10800 h 10800"/>
                    <a:gd name="connsiteX2" fmla="*/ 8192 w 8191"/>
                    <a:gd name="connsiteY2" fmla="*/ 2228 h 10800"/>
                    <a:gd name="connsiteX3" fmla="*/ 4286 w 8191"/>
                    <a:gd name="connsiteY3" fmla="*/ 1656 h 1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" h="10800">
                      <a:moveTo>
                        <a:pt x="4286" y="1656"/>
                      </a:moveTo>
                      <a:cubicBezTo>
                        <a:pt x="3905" y="5085"/>
                        <a:pt x="2000" y="7752"/>
                        <a:pt x="0" y="10800"/>
                      </a:cubicBezTo>
                      <a:cubicBezTo>
                        <a:pt x="3048" y="8229"/>
                        <a:pt x="5810" y="5276"/>
                        <a:pt x="8192" y="2228"/>
                      </a:cubicBezTo>
                      <a:cubicBezTo>
                        <a:pt x="7525" y="990"/>
                        <a:pt x="6763" y="-1773"/>
                        <a:pt x="4286" y="16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1" name="Forma Livre: Forma 1160">
                  <a:extLst>
                    <a:ext uri="{FF2B5EF4-FFF2-40B4-BE49-F238E27FC236}">
                      <a16:creationId xmlns:a16="http://schemas.microsoft.com/office/drawing/2014/main" id="{3AA523C7-DC8A-37D5-0C15-BFE122B2CAF0}"/>
                    </a:ext>
                  </a:extLst>
                </p:cNvPr>
                <p:cNvSpPr/>
                <p:nvPr/>
              </p:nvSpPr>
              <p:spPr>
                <a:xfrm>
                  <a:off x="3926586" y="3172019"/>
                  <a:ext cx="597" cy="666"/>
                </a:xfrm>
                <a:custGeom>
                  <a:avLst/>
                  <a:gdLst>
                    <a:gd name="connsiteX0" fmla="*/ 286 w 597"/>
                    <a:gd name="connsiteY0" fmla="*/ 0 h 666"/>
                    <a:gd name="connsiteX1" fmla="*/ 0 w 597"/>
                    <a:gd name="connsiteY1" fmla="*/ 667 h 666"/>
                    <a:gd name="connsiteX2" fmla="*/ 286 w 597"/>
                    <a:gd name="connsiteY2" fmla="*/ 0 h 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7" h="666">
                      <a:moveTo>
                        <a:pt x="286" y="0"/>
                      </a:moveTo>
                      <a:cubicBezTo>
                        <a:pt x="286" y="0"/>
                        <a:pt x="95" y="476"/>
                        <a:pt x="0" y="667"/>
                      </a:cubicBezTo>
                      <a:cubicBezTo>
                        <a:pt x="571" y="572"/>
                        <a:pt x="857" y="381"/>
                        <a:pt x="28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2" name="Forma Livre: Forma 1161">
                  <a:extLst>
                    <a:ext uri="{FF2B5EF4-FFF2-40B4-BE49-F238E27FC236}">
                      <a16:creationId xmlns:a16="http://schemas.microsoft.com/office/drawing/2014/main" id="{6F8426CD-9B56-DD27-6821-DE84349B87F1}"/>
                    </a:ext>
                  </a:extLst>
                </p:cNvPr>
                <p:cNvSpPr/>
                <p:nvPr/>
              </p:nvSpPr>
              <p:spPr>
                <a:xfrm>
                  <a:off x="3890867" y="3219263"/>
                  <a:ext cx="952" cy="476"/>
                </a:xfrm>
                <a:custGeom>
                  <a:avLst/>
                  <a:gdLst>
                    <a:gd name="connsiteX0" fmla="*/ 0 w 952"/>
                    <a:gd name="connsiteY0" fmla="*/ 476 h 476"/>
                    <a:gd name="connsiteX1" fmla="*/ 952 w 952"/>
                    <a:gd name="connsiteY1" fmla="*/ 476 h 476"/>
                    <a:gd name="connsiteX2" fmla="*/ 476 w 952"/>
                    <a:gd name="connsiteY2" fmla="*/ 0 h 476"/>
                    <a:gd name="connsiteX3" fmla="*/ 0 w 952"/>
                    <a:gd name="connsiteY3" fmla="*/ 476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" h="476">
                      <a:moveTo>
                        <a:pt x="0" y="476"/>
                      </a:moveTo>
                      <a:lnTo>
                        <a:pt x="952" y="476"/>
                      </a:lnTo>
                      <a:lnTo>
                        <a:pt x="476" y="0"/>
                      </a:lnTo>
                      <a:lnTo>
                        <a:pt x="0" y="47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3" name="Forma Livre: Forma 1162">
                  <a:extLst>
                    <a:ext uri="{FF2B5EF4-FFF2-40B4-BE49-F238E27FC236}">
                      <a16:creationId xmlns:a16="http://schemas.microsoft.com/office/drawing/2014/main" id="{1A799AA2-588A-E8F7-CF6D-979D73F29295}"/>
                    </a:ext>
                  </a:extLst>
                </p:cNvPr>
                <p:cNvSpPr/>
                <p:nvPr/>
              </p:nvSpPr>
              <p:spPr>
                <a:xfrm>
                  <a:off x="3920585" y="3177448"/>
                  <a:ext cx="3905" cy="6541"/>
                </a:xfrm>
                <a:custGeom>
                  <a:avLst/>
                  <a:gdLst>
                    <a:gd name="connsiteX0" fmla="*/ 1048 w 3905"/>
                    <a:gd name="connsiteY0" fmla="*/ 5906 h 6541"/>
                    <a:gd name="connsiteX1" fmla="*/ 3905 w 3905"/>
                    <a:gd name="connsiteY1" fmla="*/ 0 h 6541"/>
                    <a:gd name="connsiteX2" fmla="*/ 0 w 3905"/>
                    <a:gd name="connsiteY2" fmla="*/ 6001 h 6541"/>
                    <a:gd name="connsiteX3" fmla="*/ 953 w 3905"/>
                    <a:gd name="connsiteY3" fmla="*/ 6001 h 6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05" h="6541">
                      <a:moveTo>
                        <a:pt x="1048" y="5906"/>
                      </a:moveTo>
                      <a:cubicBezTo>
                        <a:pt x="3429" y="4096"/>
                        <a:pt x="3810" y="2096"/>
                        <a:pt x="3905" y="0"/>
                      </a:cubicBezTo>
                      <a:cubicBezTo>
                        <a:pt x="2762" y="2000"/>
                        <a:pt x="1524" y="4001"/>
                        <a:pt x="0" y="6001"/>
                      </a:cubicBezTo>
                      <a:cubicBezTo>
                        <a:pt x="286" y="6572"/>
                        <a:pt x="571" y="6858"/>
                        <a:pt x="953" y="600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4" name="Forma Livre: Forma 1163">
                  <a:extLst>
                    <a:ext uri="{FF2B5EF4-FFF2-40B4-BE49-F238E27FC236}">
                      <a16:creationId xmlns:a16="http://schemas.microsoft.com/office/drawing/2014/main" id="{E83281B7-432E-52BB-8D17-CE3CD2E993AA}"/>
                    </a:ext>
                  </a:extLst>
                </p:cNvPr>
                <p:cNvSpPr/>
                <p:nvPr/>
              </p:nvSpPr>
              <p:spPr>
                <a:xfrm>
                  <a:off x="3901870" y="3196308"/>
                  <a:ext cx="4903" cy="2571"/>
                </a:xfrm>
                <a:custGeom>
                  <a:avLst/>
                  <a:gdLst>
                    <a:gd name="connsiteX0" fmla="*/ 46 w 4903"/>
                    <a:gd name="connsiteY0" fmla="*/ 2572 h 2571"/>
                    <a:gd name="connsiteX1" fmla="*/ 4904 w 4903"/>
                    <a:gd name="connsiteY1" fmla="*/ 0 h 2571"/>
                    <a:gd name="connsiteX2" fmla="*/ 46 w 4903"/>
                    <a:gd name="connsiteY2" fmla="*/ 2572 h 2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903" h="2571">
                      <a:moveTo>
                        <a:pt x="46" y="2572"/>
                      </a:moveTo>
                      <a:cubicBezTo>
                        <a:pt x="1665" y="1905"/>
                        <a:pt x="3285" y="1048"/>
                        <a:pt x="4904" y="0"/>
                      </a:cubicBezTo>
                      <a:cubicBezTo>
                        <a:pt x="2903" y="381"/>
                        <a:pt x="-430" y="1524"/>
                        <a:pt x="46" y="257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5" name="Forma Livre: Forma 1164">
                  <a:extLst>
                    <a:ext uri="{FF2B5EF4-FFF2-40B4-BE49-F238E27FC236}">
                      <a16:creationId xmlns:a16="http://schemas.microsoft.com/office/drawing/2014/main" id="{99C8BF91-C17D-BDE6-871B-FAEDC95EFD46}"/>
                    </a:ext>
                  </a:extLst>
                </p:cNvPr>
                <p:cNvSpPr/>
                <p:nvPr/>
              </p:nvSpPr>
              <p:spPr>
                <a:xfrm>
                  <a:off x="3924403" y="3172305"/>
                  <a:ext cx="849" cy="476"/>
                </a:xfrm>
                <a:custGeom>
                  <a:avLst/>
                  <a:gdLst>
                    <a:gd name="connsiteX0" fmla="*/ 659 w 849"/>
                    <a:gd name="connsiteY0" fmla="*/ 476 h 476"/>
                    <a:gd name="connsiteX1" fmla="*/ 849 w 849"/>
                    <a:gd name="connsiteY1" fmla="*/ 0 h 476"/>
                    <a:gd name="connsiteX2" fmla="*/ 659 w 849"/>
                    <a:gd name="connsiteY2" fmla="*/ 476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9" h="476">
                      <a:moveTo>
                        <a:pt x="659" y="476"/>
                      </a:moveTo>
                      <a:lnTo>
                        <a:pt x="849" y="0"/>
                      </a:lnTo>
                      <a:cubicBezTo>
                        <a:pt x="-484" y="191"/>
                        <a:pt x="-8" y="381"/>
                        <a:pt x="659" y="4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6" name="Forma Livre: Forma 1165">
                  <a:extLst>
                    <a:ext uri="{FF2B5EF4-FFF2-40B4-BE49-F238E27FC236}">
                      <a16:creationId xmlns:a16="http://schemas.microsoft.com/office/drawing/2014/main" id="{F44F8A84-2127-D671-039F-70735D1F7D7A}"/>
                    </a:ext>
                  </a:extLst>
                </p:cNvPr>
                <p:cNvSpPr/>
                <p:nvPr/>
              </p:nvSpPr>
              <p:spPr>
                <a:xfrm>
                  <a:off x="3924490" y="3172685"/>
                  <a:ext cx="2095" cy="4762"/>
                </a:xfrm>
                <a:custGeom>
                  <a:avLst/>
                  <a:gdLst>
                    <a:gd name="connsiteX0" fmla="*/ 571 w 2095"/>
                    <a:gd name="connsiteY0" fmla="*/ 95 h 4762"/>
                    <a:gd name="connsiteX1" fmla="*/ 0 w 2095"/>
                    <a:gd name="connsiteY1" fmla="*/ 4763 h 4762"/>
                    <a:gd name="connsiteX2" fmla="*/ 2096 w 2095"/>
                    <a:gd name="connsiteY2" fmla="*/ 0 h 4762"/>
                    <a:gd name="connsiteX3" fmla="*/ 571 w 2095"/>
                    <a:gd name="connsiteY3" fmla="*/ 0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95" h="4762">
                      <a:moveTo>
                        <a:pt x="571" y="95"/>
                      </a:moveTo>
                      <a:cubicBezTo>
                        <a:pt x="0" y="1715"/>
                        <a:pt x="95" y="3239"/>
                        <a:pt x="0" y="4763"/>
                      </a:cubicBezTo>
                      <a:cubicBezTo>
                        <a:pt x="952" y="3143"/>
                        <a:pt x="1619" y="1524"/>
                        <a:pt x="2096" y="0"/>
                      </a:cubicBezTo>
                      <a:cubicBezTo>
                        <a:pt x="1619" y="95"/>
                        <a:pt x="1048" y="95"/>
                        <a:pt x="57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7" name="Forma Livre: Forma 1166">
                  <a:extLst>
                    <a:ext uri="{FF2B5EF4-FFF2-40B4-BE49-F238E27FC236}">
                      <a16:creationId xmlns:a16="http://schemas.microsoft.com/office/drawing/2014/main" id="{CA5F5F5C-38CA-38C5-64B6-E4A9205BB009}"/>
                    </a:ext>
                  </a:extLst>
                </p:cNvPr>
                <p:cNvSpPr/>
                <p:nvPr/>
              </p:nvSpPr>
              <p:spPr>
                <a:xfrm>
                  <a:off x="3891819" y="3219739"/>
                  <a:ext cx="19686" cy="29241"/>
                </a:xfrm>
                <a:custGeom>
                  <a:avLst/>
                  <a:gdLst>
                    <a:gd name="connsiteX0" fmla="*/ 12668 w 19686"/>
                    <a:gd name="connsiteY0" fmla="*/ 24574 h 29241"/>
                    <a:gd name="connsiteX1" fmla="*/ 19526 w 19686"/>
                    <a:gd name="connsiteY1" fmla="*/ 11144 h 29241"/>
                    <a:gd name="connsiteX2" fmla="*/ 0 w 19686"/>
                    <a:gd name="connsiteY2" fmla="*/ 0 h 29241"/>
                    <a:gd name="connsiteX3" fmla="*/ 0 w 19686"/>
                    <a:gd name="connsiteY3" fmla="*/ 8477 h 29241"/>
                    <a:gd name="connsiteX4" fmla="*/ 12097 w 19686"/>
                    <a:gd name="connsiteY4" fmla="*/ 6668 h 29241"/>
                    <a:gd name="connsiteX5" fmla="*/ 2381 w 19686"/>
                    <a:gd name="connsiteY5" fmla="*/ 13335 h 29241"/>
                    <a:gd name="connsiteX6" fmla="*/ 7049 w 19686"/>
                    <a:gd name="connsiteY6" fmla="*/ 29242 h 29241"/>
                    <a:gd name="connsiteX7" fmla="*/ 10096 w 19686"/>
                    <a:gd name="connsiteY7" fmla="*/ 21717 h 29241"/>
                    <a:gd name="connsiteX8" fmla="*/ 12668 w 19686"/>
                    <a:gd name="connsiteY8" fmla="*/ 24479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686" h="29241">
                      <a:moveTo>
                        <a:pt x="12668" y="24574"/>
                      </a:moveTo>
                      <a:cubicBezTo>
                        <a:pt x="10096" y="21717"/>
                        <a:pt x="12192" y="13811"/>
                        <a:pt x="19526" y="11144"/>
                      </a:cubicBezTo>
                      <a:cubicBezTo>
                        <a:pt x="21241" y="4286"/>
                        <a:pt x="8858" y="0"/>
                        <a:pt x="0" y="0"/>
                      </a:cubicBezTo>
                      <a:cubicBezTo>
                        <a:pt x="1143" y="1143"/>
                        <a:pt x="2381" y="2096"/>
                        <a:pt x="0" y="8477"/>
                      </a:cubicBezTo>
                      <a:cubicBezTo>
                        <a:pt x="3048" y="8096"/>
                        <a:pt x="12859" y="191"/>
                        <a:pt x="12097" y="6668"/>
                      </a:cubicBezTo>
                      <a:cubicBezTo>
                        <a:pt x="8096" y="14669"/>
                        <a:pt x="6572" y="11335"/>
                        <a:pt x="2381" y="13335"/>
                      </a:cubicBezTo>
                      <a:cubicBezTo>
                        <a:pt x="8287" y="13525"/>
                        <a:pt x="667" y="26194"/>
                        <a:pt x="7049" y="29242"/>
                      </a:cubicBezTo>
                      <a:lnTo>
                        <a:pt x="10096" y="21717"/>
                      </a:lnTo>
                      <a:cubicBezTo>
                        <a:pt x="11049" y="22289"/>
                        <a:pt x="10573" y="25527"/>
                        <a:pt x="12668" y="2447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8" name="Forma Livre: Forma 1167">
                  <a:extLst>
                    <a:ext uri="{FF2B5EF4-FFF2-40B4-BE49-F238E27FC236}">
                      <a16:creationId xmlns:a16="http://schemas.microsoft.com/office/drawing/2014/main" id="{3E487581-353C-2E33-F7A5-5DDF3D4FF15D}"/>
                    </a:ext>
                  </a:extLst>
                </p:cNvPr>
                <p:cNvSpPr/>
                <p:nvPr/>
              </p:nvSpPr>
              <p:spPr>
                <a:xfrm>
                  <a:off x="3890448" y="3207737"/>
                  <a:ext cx="10515" cy="11430"/>
                </a:xfrm>
                <a:custGeom>
                  <a:avLst/>
                  <a:gdLst>
                    <a:gd name="connsiteX0" fmla="*/ 9277 w 10515"/>
                    <a:gd name="connsiteY0" fmla="*/ 2381 h 11430"/>
                    <a:gd name="connsiteX1" fmla="*/ 10515 w 10515"/>
                    <a:gd name="connsiteY1" fmla="*/ 0 h 11430"/>
                    <a:gd name="connsiteX2" fmla="*/ 800 w 10515"/>
                    <a:gd name="connsiteY2" fmla="*/ 4191 h 11430"/>
                    <a:gd name="connsiteX3" fmla="*/ 800 w 10515"/>
                    <a:gd name="connsiteY3" fmla="*/ 11430 h 11430"/>
                    <a:gd name="connsiteX4" fmla="*/ 9372 w 10515"/>
                    <a:gd name="connsiteY4" fmla="*/ 1238 h 11430"/>
                    <a:gd name="connsiteX5" fmla="*/ 9372 w 10515"/>
                    <a:gd name="connsiteY5" fmla="*/ 2286 h 1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515" h="11430">
                      <a:moveTo>
                        <a:pt x="9277" y="2381"/>
                      </a:moveTo>
                      <a:lnTo>
                        <a:pt x="10515" y="0"/>
                      </a:lnTo>
                      <a:cubicBezTo>
                        <a:pt x="8134" y="2000"/>
                        <a:pt x="5562" y="2858"/>
                        <a:pt x="800" y="4191"/>
                      </a:cubicBezTo>
                      <a:cubicBezTo>
                        <a:pt x="-534" y="8858"/>
                        <a:pt x="38" y="10478"/>
                        <a:pt x="800" y="11430"/>
                      </a:cubicBezTo>
                      <a:lnTo>
                        <a:pt x="9372" y="1238"/>
                      </a:lnTo>
                      <a:lnTo>
                        <a:pt x="9372" y="228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9" name="Forma Livre: Forma 1168">
                  <a:extLst>
                    <a:ext uri="{FF2B5EF4-FFF2-40B4-BE49-F238E27FC236}">
                      <a16:creationId xmlns:a16="http://schemas.microsoft.com/office/drawing/2014/main" id="{78783816-4C1A-3C13-C552-8C5543C0EA80}"/>
                    </a:ext>
                  </a:extLst>
                </p:cNvPr>
                <p:cNvSpPr/>
                <p:nvPr/>
              </p:nvSpPr>
              <p:spPr>
                <a:xfrm>
                  <a:off x="3901154" y="3192116"/>
                  <a:ext cx="15050" cy="16019"/>
                </a:xfrm>
                <a:custGeom>
                  <a:avLst/>
                  <a:gdLst>
                    <a:gd name="connsiteX0" fmla="*/ 7334 w 15050"/>
                    <a:gd name="connsiteY0" fmla="*/ 6001 h 16019"/>
                    <a:gd name="connsiteX1" fmla="*/ 12668 w 15050"/>
                    <a:gd name="connsiteY1" fmla="*/ 16002 h 16019"/>
                    <a:gd name="connsiteX2" fmla="*/ 14954 w 15050"/>
                    <a:gd name="connsiteY2" fmla="*/ 4572 h 16019"/>
                    <a:gd name="connsiteX3" fmla="*/ 7810 w 15050"/>
                    <a:gd name="connsiteY3" fmla="*/ 6286 h 16019"/>
                    <a:gd name="connsiteX4" fmla="*/ 11335 w 15050"/>
                    <a:gd name="connsiteY4" fmla="*/ 0 h 16019"/>
                    <a:gd name="connsiteX5" fmla="*/ 5715 w 15050"/>
                    <a:gd name="connsiteY5" fmla="*/ 4191 h 16019"/>
                    <a:gd name="connsiteX6" fmla="*/ 6096 w 15050"/>
                    <a:gd name="connsiteY6" fmla="*/ 4191 h 16019"/>
                    <a:gd name="connsiteX7" fmla="*/ 6096 w 15050"/>
                    <a:gd name="connsiteY7" fmla="*/ 4191 h 16019"/>
                    <a:gd name="connsiteX8" fmla="*/ 6096 w 15050"/>
                    <a:gd name="connsiteY8" fmla="*/ 4191 h 16019"/>
                    <a:gd name="connsiteX9" fmla="*/ 6572 w 15050"/>
                    <a:gd name="connsiteY9" fmla="*/ 4381 h 16019"/>
                    <a:gd name="connsiteX10" fmla="*/ 6477 w 15050"/>
                    <a:gd name="connsiteY10" fmla="*/ 4667 h 16019"/>
                    <a:gd name="connsiteX11" fmla="*/ 7334 w 15050"/>
                    <a:gd name="connsiteY11" fmla="*/ 6096 h 16019"/>
                    <a:gd name="connsiteX12" fmla="*/ 6477 w 15050"/>
                    <a:gd name="connsiteY12" fmla="*/ 4667 h 16019"/>
                    <a:gd name="connsiteX13" fmla="*/ 6096 w 15050"/>
                    <a:gd name="connsiteY13" fmla="*/ 4191 h 16019"/>
                    <a:gd name="connsiteX14" fmla="*/ 6096 w 15050"/>
                    <a:gd name="connsiteY14" fmla="*/ 4191 h 16019"/>
                    <a:gd name="connsiteX15" fmla="*/ 0 w 15050"/>
                    <a:gd name="connsiteY15" fmla="*/ 15811 h 16019"/>
                    <a:gd name="connsiteX16" fmla="*/ 7429 w 15050"/>
                    <a:gd name="connsiteY16" fmla="*/ 6191 h 16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050" h="16019">
                      <a:moveTo>
                        <a:pt x="7334" y="6001"/>
                      </a:moveTo>
                      <a:cubicBezTo>
                        <a:pt x="9239" y="10287"/>
                        <a:pt x="6667" y="16383"/>
                        <a:pt x="12668" y="16002"/>
                      </a:cubicBezTo>
                      <a:cubicBezTo>
                        <a:pt x="17335" y="9525"/>
                        <a:pt x="13430" y="9430"/>
                        <a:pt x="14954" y="4572"/>
                      </a:cubicBezTo>
                      <a:cubicBezTo>
                        <a:pt x="7715" y="15526"/>
                        <a:pt x="15430" y="191"/>
                        <a:pt x="7810" y="6286"/>
                      </a:cubicBezTo>
                      <a:cubicBezTo>
                        <a:pt x="8858" y="3810"/>
                        <a:pt x="10096" y="1810"/>
                        <a:pt x="11335" y="0"/>
                      </a:cubicBezTo>
                      <a:cubicBezTo>
                        <a:pt x="9525" y="1524"/>
                        <a:pt x="7620" y="2953"/>
                        <a:pt x="5715" y="4191"/>
                      </a:cubicBezTo>
                      <a:cubicBezTo>
                        <a:pt x="5905" y="4191"/>
                        <a:pt x="6001" y="4191"/>
                        <a:pt x="6096" y="4191"/>
                      </a:cubicBezTo>
                      <a:lnTo>
                        <a:pt x="6096" y="4191"/>
                      </a:lnTo>
                      <a:cubicBezTo>
                        <a:pt x="6096" y="4191"/>
                        <a:pt x="6096" y="4191"/>
                        <a:pt x="6096" y="4191"/>
                      </a:cubicBezTo>
                      <a:cubicBezTo>
                        <a:pt x="6858" y="4096"/>
                        <a:pt x="7239" y="4191"/>
                        <a:pt x="6572" y="4381"/>
                      </a:cubicBezTo>
                      <a:cubicBezTo>
                        <a:pt x="6572" y="4381"/>
                        <a:pt x="6572" y="4572"/>
                        <a:pt x="6477" y="4667"/>
                      </a:cubicBezTo>
                      <a:cubicBezTo>
                        <a:pt x="6858" y="5048"/>
                        <a:pt x="7144" y="5620"/>
                        <a:pt x="7334" y="6096"/>
                      </a:cubicBezTo>
                      <a:cubicBezTo>
                        <a:pt x="4286" y="8573"/>
                        <a:pt x="6096" y="5906"/>
                        <a:pt x="6477" y="4667"/>
                      </a:cubicBezTo>
                      <a:cubicBezTo>
                        <a:pt x="6382" y="4477"/>
                        <a:pt x="6286" y="4286"/>
                        <a:pt x="6096" y="4191"/>
                      </a:cubicBezTo>
                      <a:lnTo>
                        <a:pt x="6096" y="4191"/>
                      </a:lnTo>
                      <a:cubicBezTo>
                        <a:pt x="6096" y="4191"/>
                        <a:pt x="0" y="15811"/>
                        <a:pt x="0" y="15811"/>
                      </a:cubicBezTo>
                      <a:cubicBezTo>
                        <a:pt x="2095" y="14002"/>
                        <a:pt x="4096" y="11335"/>
                        <a:pt x="7429" y="619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0" name="Forma Livre: Forma 1169">
                  <a:extLst>
                    <a:ext uri="{FF2B5EF4-FFF2-40B4-BE49-F238E27FC236}">
                      <a16:creationId xmlns:a16="http://schemas.microsoft.com/office/drawing/2014/main" id="{E81759AA-D8CA-43FF-BEE1-B9E225291003}"/>
                    </a:ext>
                  </a:extLst>
                </p:cNvPr>
                <p:cNvSpPr/>
                <p:nvPr/>
              </p:nvSpPr>
              <p:spPr>
                <a:xfrm>
                  <a:off x="3965544" y="3160017"/>
                  <a:ext cx="1046" cy="973"/>
                </a:xfrm>
                <a:custGeom>
                  <a:avLst/>
                  <a:gdLst>
                    <a:gd name="connsiteX0" fmla="*/ 1047 w 1046"/>
                    <a:gd name="connsiteY0" fmla="*/ 381 h 973"/>
                    <a:gd name="connsiteX1" fmla="*/ 94 w 1046"/>
                    <a:gd name="connsiteY1" fmla="*/ 0 h 973"/>
                    <a:gd name="connsiteX2" fmla="*/ 1047 w 1046"/>
                    <a:gd name="connsiteY2" fmla="*/ 381 h 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6" h="973">
                      <a:moveTo>
                        <a:pt x="1047" y="381"/>
                      </a:moveTo>
                      <a:cubicBezTo>
                        <a:pt x="475" y="381"/>
                        <a:pt x="285" y="191"/>
                        <a:pt x="94" y="0"/>
                      </a:cubicBezTo>
                      <a:cubicBezTo>
                        <a:pt x="-96" y="952"/>
                        <a:pt x="-96" y="1429"/>
                        <a:pt x="1047" y="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1" name="Forma Livre: Forma 1170">
                  <a:extLst>
                    <a:ext uri="{FF2B5EF4-FFF2-40B4-BE49-F238E27FC236}">
                      <a16:creationId xmlns:a16="http://schemas.microsoft.com/office/drawing/2014/main" id="{21D4C24E-2B3B-9B2C-9D0C-0B80FB6022DB}"/>
                    </a:ext>
                  </a:extLst>
                </p:cNvPr>
                <p:cNvSpPr/>
                <p:nvPr/>
              </p:nvSpPr>
              <p:spPr>
                <a:xfrm>
                  <a:off x="3949347" y="3155172"/>
                  <a:ext cx="16994" cy="7425"/>
                </a:xfrm>
                <a:custGeom>
                  <a:avLst/>
                  <a:gdLst>
                    <a:gd name="connsiteX0" fmla="*/ 11814 w 16994"/>
                    <a:gd name="connsiteY0" fmla="*/ 7417 h 7425"/>
                    <a:gd name="connsiteX1" fmla="*/ 13814 w 16994"/>
                    <a:gd name="connsiteY1" fmla="*/ 2654 h 7425"/>
                    <a:gd name="connsiteX2" fmla="*/ 16291 w 16994"/>
                    <a:gd name="connsiteY2" fmla="*/ 4845 h 7425"/>
                    <a:gd name="connsiteX3" fmla="*/ 13148 w 16994"/>
                    <a:gd name="connsiteY3" fmla="*/ 940 h 7425"/>
                    <a:gd name="connsiteX4" fmla="*/ 12957 w 16994"/>
                    <a:gd name="connsiteY4" fmla="*/ 1987 h 7425"/>
                    <a:gd name="connsiteX5" fmla="*/ 3 w 16994"/>
                    <a:gd name="connsiteY5" fmla="*/ 5512 h 7425"/>
                    <a:gd name="connsiteX6" fmla="*/ 11814 w 16994"/>
                    <a:gd name="connsiteY6" fmla="*/ 7417 h 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994" h="7425">
                      <a:moveTo>
                        <a:pt x="11814" y="7417"/>
                      </a:moveTo>
                      <a:cubicBezTo>
                        <a:pt x="12005" y="6369"/>
                        <a:pt x="11433" y="4654"/>
                        <a:pt x="13814" y="2654"/>
                      </a:cubicBezTo>
                      <a:cubicBezTo>
                        <a:pt x="16577" y="1511"/>
                        <a:pt x="15243" y="3988"/>
                        <a:pt x="16291" y="4845"/>
                      </a:cubicBezTo>
                      <a:cubicBezTo>
                        <a:pt x="16767" y="2749"/>
                        <a:pt x="18672" y="-2013"/>
                        <a:pt x="13148" y="940"/>
                      </a:cubicBezTo>
                      <a:lnTo>
                        <a:pt x="12957" y="1987"/>
                      </a:lnTo>
                      <a:cubicBezTo>
                        <a:pt x="8385" y="4940"/>
                        <a:pt x="-187" y="6559"/>
                        <a:pt x="3" y="5512"/>
                      </a:cubicBezTo>
                      <a:cubicBezTo>
                        <a:pt x="3813" y="6845"/>
                        <a:pt x="6766" y="7512"/>
                        <a:pt x="11814" y="74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2" name="Forma Livre: Forma 1171">
                  <a:extLst>
                    <a:ext uri="{FF2B5EF4-FFF2-40B4-BE49-F238E27FC236}">
                      <a16:creationId xmlns:a16="http://schemas.microsoft.com/office/drawing/2014/main" id="{F9761BCF-7E28-DDC9-218A-501A0414C660}"/>
                    </a:ext>
                  </a:extLst>
                </p:cNvPr>
                <p:cNvSpPr/>
                <p:nvPr/>
              </p:nvSpPr>
              <p:spPr>
                <a:xfrm>
                  <a:off x="3929633" y="3180591"/>
                  <a:ext cx="6956" cy="9906"/>
                </a:xfrm>
                <a:custGeom>
                  <a:avLst/>
                  <a:gdLst>
                    <a:gd name="connsiteX0" fmla="*/ 5334 w 6956"/>
                    <a:gd name="connsiteY0" fmla="*/ 95 h 9906"/>
                    <a:gd name="connsiteX1" fmla="*/ 0 w 6956"/>
                    <a:gd name="connsiteY1" fmla="*/ 9906 h 9906"/>
                    <a:gd name="connsiteX2" fmla="*/ 6191 w 6956"/>
                    <a:gd name="connsiteY2" fmla="*/ 7715 h 9906"/>
                    <a:gd name="connsiteX3" fmla="*/ 4382 w 6956"/>
                    <a:gd name="connsiteY3" fmla="*/ 6572 h 9906"/>
                    <a:gd name="connsiteX4" fmla="*/ 5334 w 6956"/>
                    <a:gd name="connsiteY4" fmla="*/ 0 h 9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6" h="9906">
                      <a:moveTo>
                        <a:pt x="5334" y="95"/>
                      </a:moveTo>
                      <a:cubicBezTo>
                        <a:pt x="3524" y="3334"/>
                        <a:pt x="1619" y="6572"/>
                        <a:pt x="0" y="9906"/>
                      </a:cubicBezTo>
                      <a:lnTo>
                        <a:pt x="6191" y="7715"/>
                      </a:lnTo>
                      <a:lnTo>
                        <a:pt x="4382" y="6572"/>
                      </a:lnTo>
                      <a:cubicBezTo>
                        <a:pt x="9049" y="2286"/>
                        <a:pt x="6096" y="1619"/>
                        <a:pt x="5334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3" name="Forma Livre: Forma 1172">
                  <a:extLst>
                    <a:ext uri="{FF2B5EF4-FFF2-40B4-BE49-F238E27FC236}">
                      <a16:creationId xmlns:a16="http://schemas.microsoft.com/office/drawing/2014/main" id="{E85B5364-7B39-697E-EA80-287F49F18099}"/>
                    </a:ext>
                  </a:extLst>
                </p:cNvPr>
                <p:cNvSpPr/>
                <p:nvPr/>
              </p:nvSpPr>
              <p:spPr>
                <a:xfrm>
                  <a:off x="3886009" y="3215643"/>
                  <a:ext cx="2476" cy="8382"/>
                </a:xfrm>
                <a:custGeom>
                  <a:avLst/>
                  <a:gdLst>
                    <a:gd name="connsiteX0" fmla="*/ 2477 w 2476"/>
                    <a:gd name="connsiteY0" fmla="*/ 3715 h 8382"/>
                    <a:gd name="connsiteX1" fmla="*/ 0 w 2476"/>
                    <a:gd name="connsiteY1" fmla="*/ 0 h 8382"/>
                    <a:gd name="connsiteX2" fmla="*/ 953 w 2476"/>
                    <a:gd name="connsiteY2" fmla="*/ 8382 h 8382"/>
                    <a:gd name="connsiteX3" fmla="*/ 2477 w 2476"/>
                    <a:gd name="connsiteY3" fmla="*/ 3715 h 8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76" h="8382">
                      <a:moveTo>
                        <a:pt x="2477" y="3715"/>
                      </a:moveTo>
                      <a:lnTo>
                        <a:pt x="0" y="0"/>
                      </a:lnTo>
                      <a:lnTo>
                        <a:pt x="953" y="8382"/>
                      </a:lnTo>
                      <a:lnTo>
                        <a:pt x="2477" y="371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4" name="Forma Livre: Forma 1173">
                  <a:extLst>
                    <a:ext uri="{FF2B5EF4-FFF2-40B4-BE49-F238E27FC236}">
                      <a16:creationId xmlns:a16="http://schemas.microsoft.com/office/drawing/2014/main" id="{8406515A-5DA7-3D94-4EE8-CFD1F4BC3E5A}"/>
                    </a:ext>
                  </a:extLst>
                </p:cNvPr>
                <p:cNvSpPr/>
                <p:nvPr/>
              </p:nvSpPr>
              <p:spPr>
                <a:xfrm>
                  <a:off x="3877341" y="3227264"/>
                  <a:ext cx="3047" cy="4190"/>
                </a:xfrm>
                <a:custGeom>
                  <a:avLst/>
                  <a:gdLst>
                    <a:gd name="connsiteX0" fmla="*/ 3048 w 3047"/>
                    <a:gd name="connsiteY0" fmla="*/ 2857 h 4190"/>
                    <a:gd name="connsiteX1" fmla="*/ 476 w 3047"/>
                    <a:gd name="connsiteY1" fmla="*/ 0 h 4190"/>
                    <a:gd name="connsiteX2" fmla="*/ 0 w 3047"/>
                    <a:gd name="connsiteY2" fmla="*/ 4191 h 4190"/>
                    <a:gd name="connsiteX3" fmla="*/ 3048 w 3047"/>
                    <a:gd name="connsiteY3" fmla="*/ 2857 h 4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7" h="4190">
                      <a:moveTo>
                        <a:pt x="3048" y="2857"/>
                      </a:moveTo>
                      <a:lnTo>
                        <a:pt x="476" y="0"/>
                      </a:lnTo>
                      <a:lnTo>
                        <a:pt x="0" y="4191"/>
                      </a:lnTo>
                      <a:lnTo>
                        <a:pt x="3048" y="2857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5" name="Forma Livre: Forma 1174">
                  <a:extLst>
                    <a:ext uri="{FF2B5EF4-FFF2-40B4-BE49-F238E27FC236}">
                      <a16:creationId xmlns:a16="http://schemas.microsoft.com/office/drawing/2014/main" id="{C8A7B57A-6763-BA87-DFE5-6E2B5D27CB94}"/>
                    </a:ext>
                  </a:extLst>
                </p:cNvPr>
                <p:cNvSpPr/>
                <p:nvPr/>
              </p:nvSpPr>
              <p:spPr>
                <a:xfrm>
                  <a:off x="3186112" y="3386903"/>
                  <a:ext cx="1238" cy="2952"/>
                </a:xfrm>
                <a:custGeom>
                  <a:avLst/>
                  <a:gdLst>
                    <a:gd name="connsiteX0" fmla="*/ 1238 w 1238"/>
                    <a:gd name="connsiteY0" fmla="*/ 0 h 2952"/>
                    <a:gd name="connsiteX1" fmla="*/ 0 w 1238"/>
                    <a:gd name="connsiteY1" fmla="*/ 2953 h 2952"/>
                    <a:gd name="connsiteX2" fmla="*/ 1238 w 1238"/>
                    <a:gd name="connsiteY2" fmla="*/ 0 h 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" h="2952">
                      <a:moveTo>
                        <a:pt x="1238" y="0"/>
                      </a:moveTo>
                      <a:lnTo>
                        <a:pt x="0" y="2953"/>
                      </a:lnTo>
                      <a:cubicBezTo>
                        <a:pt x="762" y="1714"/>
                        <a:pt x="1048" y="762"/>
                        <a:pt x="123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6" name="Forma Livre: Forma 1175">
                  <a:extLst>
                    <a:ext uri="{FF2B5EF4-FFF2-40B4-BE49-F238E27FC236}">
                      <a16:creationId xmlns:a16="http://schemas.microsoft.com/office/drawing/2014/main" id="{F9E2A54C-2496-1893-811C-3425DD1F9CED}"/>
                    </a:ext>
                  </a:extLst>
                </p:cNvPr>
                <p:cNvSpPr/>
                <p:nvPr/>
              </p:nvSpPr>
              <p:spPr>
                <a:xfrm>
                  <a:off x="3202114" y="3370901"/>
                  <a:ext cx="857" cy="1893"/>
                </a:xfrm>
                <a:custGeom>
                  <a:avLst/>
                  <a:gdLst>
                    <a:gd name="connsiteX0" fmla="*/ 857 w 857"/>
                    <a:gd name="connsiteY0" fmla="*/ 1715 h 1893"/>
                    <a:gd name="connsiteX1" fmla="*/ 0 w 857"/>
                    <a:gd name="connsiteY1" fmla="*/ 0 h 1893"/>
                    <a:gd name="connsiteX2" fmla="*/ 857 w 857"/>
                    <a:gd name="connsiteY2" fmla="*/ 1715 h 1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7" h="1893">
                      <a:moveTo>
                        <a:pt x="857" y="1715"/>
                      </a:moveTo>
                      <a:lnTo>
                        <a:pt x="0" y="0"/>
                      </a:lnTo>
                      <a:cubicBezTo>
                        <a:pt x="0" y="1429"/>
                        <a:pt x="190" y="2286"/>
                        <a:pt x="857" y="17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7" name="Forma Livre: Forma 1176">
                  <a:extLst>
                    <a:ext uri="{FF2B5EF4-FFF2-40B4-BE49-F238E27FC236}">
                      <a16:creationId xmlns:a16="http://schemas.microsoft.com/office/drawing/2014/main" id="{5DCE1326-50B6-ABCC-1211-B788E7E4A9DD}"/>
                    </a:ext>
                  </a:extLst>
                </p:cNvPr>
                <p:cNvSpPr/>
                <p:nvPr/>
              </p:nvSpPr>
              <p:spPr>
                <a:xfrm>
                  <a:off x="3587305" y="3312031"/>
                  <a:ext cx="6762" cy="8387"/>
                </a:xfrm>
                <a:custGeom>
                  <a:avLst/>
                  <a:gdLst>
                    <a:gd name="connsiteX0" fmla="*/ 6763 w 6762"/>
                    <a:gd name="connsiteY0" fmla="*/ 8387 h 8387"/>
                    <a:gd name="connsiteX1" fmla="*/ 0 w 6762"/>
                    <a:gd name="connsiteY1" fmla="*/ 1339 h 8387"/>
                    <a:gd name="connsiteX2" fmla="*/ 0 w 6762"/>
                    <a:gd name="connsiteY2" fmla="*/ 5625 h 8387"/>
                    <a:gd name="connsiteX3" fmla="*/ 6763 w 6762"/>
                    <a:gd name="connsiteY3" fmla="*/ 8387 h 8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" h="8387">
                      <a:moveTo>
                        <a:pt x="6763" y="8387"/>
                      </a:moveTo>
                      <a:cubicBezTo>
                        <a:pt x="3619" y="3720"/>
                        <a:pt x="762" y="-2852"/>
                        <a:pt x="0" y="1339"/>
                      </a:cubicBezTo>
                      <a:lnTo>
                        <a:pt x="0" y="5625"/>
                      </a:lnTo>
                      <a:cubicBezTo>
                        <a:pt x="3048" y="5815"/>
                        <a:pt x="5144" y="6958"/>
                        <a:pt x="6763" y="83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8" name="Forma Livre: Forma 1177">
                  <a:extLst>
                    <a:ext uri="{FF2B5EF4-FFF2-40B4-BE49-F238E27FC236}">
                      <a16:creationId xmlns:a16="http://schemas.microsoft.com/office/drawing/2014/main" id="{43796891-115A-FA52-35AC-0D0F4D404A2A}"/>
                    </a:ext>
                  </a:extLst>
                </p:cNvPr>
                <p:cNvSpPr/>
                <p:nvPr/>
              </p:nvSpPr>
              <p:spPr>
                <a:xfrm>
                  <a:off x="3360420" y="3284033"/>
                  <a:ext cx="4286" cy="4286"/>
                </a:xfrm>
                <a:custGeom>
                  <a:avLst/>
                  <a:gdLst>
                    <a:gd name="connsiteX0" fmla="*/ 95 w 4286"/>
                    <a:gd name="connsiteY0" fmla="*/ 3143 h 4286"/>
                    <a:gd name="connsiteX1" fmla="*/ 1524 w 4286"/>
                    <a:gd name="connsiteY1" fmla="*/ 4286 h 4286"/>
                    <a:gd name="connsiteX2" fmla="*/ 4286 w 4286"/>
                    <a:gd name="connsiteY2" fmla="*/ 0 h 4286"/>
                    <a:gd name="connsiteX3" fmla="*/ 0 w 4286"/>
                    <a:gd name="connsiteY3" fmla="*/ 3143 h 4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86" h="4286">
                      <a:moveTo>
                        <a:pt x="95" y="3143"/>
                      </a:moveTo>
                      <a:cubicBezTo>
                        <a:pt x="95" y="3143"/>
                        <a:pt x="1048" y="3905"/>
                        <a:pt x="1524" y="4286"/>
                      </a:cubicBezTo>
                      <a:cubicBezTo>
                        <a:pt x="2572" y="2762"/>
                        <a:pt x="3429" y="1333"/>
                        <a:pt x="4286" y="0"/>
                      </a:cubicBezTo>
                      <a:cubicBezTo>
                        <a:pt x="2953" y="952"/>
                        <a:pt x="1524" y="2000"/>
                        <a:pt x="0" y="31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9" name="Forma Livre: Forma 1178">
                  <a:extLst>
                    <a:ext uri="{FF2B5EF4-FFF2-40B4-BE49-F238E27FC236}">
                      <a16:creationId xmlns:a16="http://schemas.microsoft.com/office/drawing/2014/main" id="{B5979E29-C22E-6736-AA77-8F4B0E83BAEF}"/>
                    </a:ext>
                  </a:extLst>
                </p:cNvPr>
                <p:cNvSpPr/>
                <p:nvPr/>
              </p:nvSpPr>
              <p:spPr>
                <a:xfrm>
                  <a:off x="3352990" y="3302511"/>
                  <a:ext cx="6000" cy="2000"/>
                </a:xfrm>
                <a:custGeom>
                  <a:avLst/>
                  <a:gdLst>
                    <a:gd name="connsiteX0" fmla="*/ 6001 w 6000"/>
                    <a:gd name="connsiteY0" fmla="*/ 2000 h 2000"/>
                    <a:gd name="connsiteX1" fmla="*/ 0 w 6000"/>
                    <a:gd name="connsiteY1" fmla="*/ 0 h 2000"/>
                    <a:gd name="connsiteX2" fmla="*/ 6001 w 6000"/>
                    <a:gd name="connsiteY2" fmla="*/ 2000 h 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00" h="2000">
                      <a:moveTo>
                        <a:pt x="6001" y="2000"/>
                      </a:moveTo>
                      <a:lnTo>
                        <a:pt x="0" y="0"/>
                      </a:lnTo>
                      <a:cubicBezTo>
                        <a:pt x="1429" y="762"/>
                        <a:pt x="3334" y="1524"/>
                        <a:pt x="6001" y="200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0" name="Forma Livre: Forma 1179">
                  <a:extLst>
                    <a:ext uri="{FF2B5EF4-FFF2-40B4-BE49-F238E27FC236}">
                      <a16:creationId xmlns:a16="http://schemas.microsoft.com/office/drawing/2014/main" id="{09C85EFA-7FCD-8610-8D30-1092B8DF16A9}"/>
                    </a:ext>
                  </a:extLst>
                </p:cNvPr>
                <p:cNvSpPr/>
                <p:nvPr/>
              </p:nvSpPr>
              <p:spPr>
                <a:xfrm>
                  <a:off x="3111531" y="3485868"/>
                  <a:ext cx="2449" cy="5714"/>
                </a:xfrm>
                <a:custGeom>
                  <a:avLst/>
                  <a:gdLst>
                    <a:gd name="connsiteX0" fmla="*/ 0 w 2449"/>
                    <a:gd name="connsiteY0" fmla="*/ 0 h 5714"/>
                    <a:gd name="connsiteX1" fmla="*/ 381 w 2449"/>
                    <a:gd name="connsiteY1" fmla="*/ 5715 h 5714"/>
                    <a:gd name="connsiteX2" fmla="*/ 0 w 2449"/>
                    <a:gd name="connsiteY2" fmla="*/ 0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49" h="5714">
                      <a:moveTo>
                        <a:pt x="0" y="0"/>
                      </a:moveTo>
                      <a:lnTo>
                        <a:pt x="381" y="5715"/>
                      </a:lnTo>
                      <a:cubicBezTo>
                        <a:pt x="4667" y="1048"/>
                        <a:pt x="1143" y="1715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1" name="Forma Livre: Forma 1180">
                  <a:extLst>
                    <a:ext uri="{FF2B5EF4-FFF2-40B4-BE49-F238E27FC236}">
                      <a16:creationId xmlns:a16="http://schemas.microsoft.com/office/drawing/2014/main" id="{CDD27898-2D6B-2D92-3C46-27C173EDC050}"/>
                    </a:ext>
                  </a:extLst>
                </p:cNvPr>
                <p:cNvSpPr/>
                <p:nvPr/>
              </p:nvSpPr>
              <p:spPr>
                <a:xfrm>
                  <a:off x="3766566" y="3309464"/>
                  <a:ext cx="9530" cy="2273"/>
                </a:xfrm>
                <a:custGeom>
                  <a:avLst/>
                  <a:gdLst>
                    <a:gd name="connsiteX0" fmla="*/ 9525 w 9530"/>
                    <a:gd name="connsiteY0" fmla="*/ 0 h 2273"/>
                    <a:gd name="connsiteX1" fmla="*/ 0 w 9530"/>
                    <a:gd name="connsiteY1" fmla="*/ 953 h 2273"/>
                    <a:gd name="connsiteX2" fmla="*/ 9525 w 9530"/>
                    <a:gd name="connsiteY2" fmla="*/ 0 h 2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30" h="2273">
                      <a:moveTo>
                        <a:pt x="9525" y="0"/>
                      </a:moveTo>
                      <a:cubicBezTo>
                        <a:pt x="5620" y="95"/>
                        <a:pt x="2572" y="381"/>
                        <a:pt x="0" y="953"/>
                      </a:cubicBezTo>
                      <a:cubicBezTo>
                        <a:pt x="5143" y="2000"/>
                        <a:pt x="9716" y="3715"/>
                        <a:pt x="952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2" name="Forma Livre: Forma 1181">
                  <a:extLst>
                    <a:ext uri="{FF2B5EF4-FFF2-40B4-BE49-F238E27FC236}">
                      <a16:creationId xmlns:a16="http://schemas.microsoft.com/office/drawing/2014/main" id="{4B679254-162F-EB4F-377A-AB69AB3BF670}"/>
                    </a:ext>
                  </a:extLst>
                </p:cNvPr>
                <p:cNvSpPr/>
                <p:nvPr/>
              </p:nvSpPr>
              <p:spPr>
                <a:xfrm>
                  <a:off x="3162220" y="3349374"/>
                  <a:ext cx="1462" cy="3809"/>
                </a:xfrm>
                <a:custGeom>
                  <a:avLst/>
                  <a:gdLst>
                    <a:gd name="connsiteX0" fmla="*/ 841 w 1462"/>
                    <a:gd name="connsiteY0" fmla="*/ 0 h 3809"/>
                    <a:gd name="connsiteX1" fmla="*/ 460 w 1462"/>
                    <a:gd name="connsiteY1" fmla="*/ 3810 h 3809"/>
                    <a:gd name="connsiteX2" fmla="*/ 841 w 1462"/>
                    <a:gd name="connsiteY2" fmla="*/ 0 h 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62" h="3809">
                      <a:moveTo>
                        <a:pt x="841" y="0"/>
                      </a:moveTo>
                      <a:cubicBezTo>
                        <a:pt x="-206" y="2000"/>
                        <a:pt x="-206" y="3143"/>
                        <a:pt x="460" y="3810"/>
                      </a:cubicBezTo>
                      <a:cubicBezTo>
                        <a:pt x="1508" y="1905"/>
                        <a:pt x="1889" y="476"/>
                        <a:pt x="84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3" name="Forma Livre: Forma 1182">
                  <a:extLst>
                    <a:ext uri="{FF2B5EF4-FFF2-40B4-BE49-F238E27FC236}">
                      <a16:creationId xmlns:a16="http://schemas.microsoft.com/office/drawing/2014/main" id="{5BE6B001-19DA-47A7-E69A-EE123374F322}"/>
                    </a:ext>
                  </a:extLst>
                </p:cNvPr>
                <p:cNvSpPr/>
                <p:nvPr/>
              </p:nvSpPr>
              <p:spPr>
                <a:xfrm>
                  <a:off x="3756279" y="3310006"/>
                  <a:ext cx="10191" cy="3935"/>
                </a:xfrm>
                <a:custGeom>
                  <a:avLst/>
                  <a:gdLst>
                    <a:gd name="connsiteX0" fmla="*/ 0 w 10191"/>
                    <a:gd name="connsiteY0" fmla="*/ 3650 h 3935"/>
                    <a:gd name="connsiteX1" fmla="*/ 2191 w 10191"/>
                    <a:gd name="connsiteY1" fmla="*/ 3936 h 3935"/>
                    <a:gd name="connsiteX2" fmla="*/ 10192 w 10191"/>
                    <a:gd name="connsiteY2" fmla="*/ 316 h 3935"/>
                    <a:gd name="connsiteX3" fmla="*/ 0 w 10191"/>
                    <a:gd name="connsiteY3" fmla="*/ 3555 h 3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" h="3935">
                      <a:moveTo>
                        <a:pt x="0" y="3650"/>
                      </a:moveTo>
                      <a:cubicBezTo>
                        <a:pt x="762" y="3840"/>
                        <a:pt x="1429" y="3840"/>
                        <a:pt x="2191" y="3936"/>
                      </a:cubicBezTo>
                      <a:cubicBezTo>
                        <a:pt x="4572" y="2412"/>
                        <a:pt x="6953" y="1078"/>
                        <a:pt x="10192" y="316"/>
                      </a:cubicBezTo>
                      <a:cubicBezTo>
                        <a:pt x="6382" y="-351"/>
                        <a:pt x="2572" y="-255"/>
                        <a:pt x="0" y="35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4" name="Forma Livre: Forma 1183">
                  <a:extLst>
                    <a:ext uri="{FF2B5EF4-FFF2-40B4-BE49-F238E27FC236}">
                      <a16:creationId xmlns:a16="http://schemas.microsoft.com/office/drawing/2014/main" id="{0FBAAF73-342F-5E92-E06B-28BD2DC7B6E4}"/>
                    </a:ext>
                  </a:extLst>
                </p:cNvPr>
                <p:cNvSpPr/>
                <p:nvPr/>
              </p:nvSpPr>
              <p:spPr>
                <a:xfrm>
                  <a:off x="2664713" y="3535016"/>
                  <a:ext cx="857" cy="762"/>
                </a:xfrm>
                <a:custGeom>
                  <a:avLst/>
                  <a:gdLst>
                    <a:gd name="connsiteX0" fmla="*/ 858 w 857"/>
                    <a:gd name="connsiteY0" fmla="*/ 762 h 762"/>
                    <a:gd name="connsiteX1" fmla="*/ 96 w 857"/>
                    <a:gd name="connsiteY1" fmla="*/ 0 h 762"/>
                    <a:gd name="connsiteX2" fmla="*/ 858 w 857"/>
                    <a:gd name="connsiteY2" fmla="*/ 762 h 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7" h="762">
                      <a:moveTo>
                        <a:pt x="858" y="762"/>
                      </a:moveTo>
                      <a:cubicBezTo>
                        <a:pt x="858" y="762"/>
                        <a:pt x="286" y="286"/>
                        <a:pt x="96" y="0"/>
                      </a:cubicBezTo>
                      <a:cubicBezTo>
                        <a:pt x="-190" y="476"/>
                        <a:pt x="191" y="667"/>
                        <a:pt x="858" y="76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5" name="Forma Livre: Forma 1184">
                  <a:extLst>
                    <a:ext uri="{FF2B5EF4-FFF2-40B4-BE49-F238E27FC236}">
                      <a16:creationId xmlns:a16="http://schemas.microsoft.com/office/drawing/2014/main" id="{ECA1BC24-407C-1315-65FB-675DE88EBBCC}"/>
                    </a:ext>
                  </a:extLst>
                </p:cNvPr>
                <p:cNvSpPr/>
                <p:nvPr/>
              </p:nvSpPr>
              <p:spPr>
                <a:xfrm>
                  <a:off x="2539269" y="3482753"/>
                  <a:ext cx="5714" cy="1018"/>
                </a:xfrm>
                <a:custGeom>
                  <a:avLst/>
                  <a:gdLst>
                    <a:gd name="connsiteX0" fmla="*/ 0 w 5714"/>
                    <a:gd name="connsiteY0" fmla="*/ 1019 h 1018"/>
                    <a:gd name="connsiteX1" fmla="*/ 5715 w 5714"/>
                    <a:gd name="connsiteY1" fmla="*/ 66 h 1018"/>
                    <a:gd name="connsiteX2" fmla="*/ 0 w 5714"/>
                    <a:gd name="connsiteY2" fmla="*/ 1019 h 1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4" h="1018">
                      <a:moveTo>
                        <a:pt x="0" y="1019"/>
                      </a:moveTo>
                      <a:cubicBezTo>
                        <a:pt x="1333" y="638"/>
                        <a:pt x="3620" y="352"/>
                        <a:pt x="5715" y="66"/>
                      </a:cubicBezTo>
                      <a:cubicBezTo>
                        <a:pt x="4667" y="-124"/>
                        <a:pt x="2858" y="66"/>
                        <a:pt x="0" y="10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6" name="Forma Livre: Forma 1185">
                  <a:extLst>
                    <a:ext uri="{FF2B5EF4-FFF2-40B4-BE49-F238E27FC236}">
                      <a16:creationId xmlns:a16="http://schemas.microsoft.com/office/drawing/2014/main" id="{95A01CFE-04A8-233E-256C-F310690B40E3}"/>
                    </a:ext>
                  </a:extLst>
                </p:cNvPr>
                <p:cNvSpPr/>
                <p:nvPr/>
              </p:nvSpPr>
              <p:spPr>
                <a:xfrm>
                  <a:off x="3842575" y="3265260"/>
                  <a:ext cx="804" cy="1056"/>
                </a:xfrm>
                <a:custGeom>
                  <a:avLst/>
                  <a:gdLst>
                    <a:gd name="connsiteX0" fmla="*/ 0 w 804"/>
                    <a:gd name="connsiteY0" fmla="*/ 1056 h 1056"/>
                    <a:gd name="connsiteX1" fmla="*/ 0 w 804"/>
                    <a:gd name="connsiteY1" fmla="*/ 1056 h 1056"/>
                    <a:gd name="connsiteX2" fmla="*/ 0 w 804"/>
                    <a:gd name="connsiteY2" fmla="*/ 1056 h 1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4" h="1056">
                      <a:moveTo>
                        <a:pt x="0" y="1056"/>
                      </a:moveTo>
                      <a:cubicBezTo>
                        <a:pt x="1810" y="-944"/>
                        <a:pt x="0" y="390"/>
                        <a:pt x="0" y="1056"/>
                      </a:cubicBezTo>
                      <a:lnTo>
                        <a:pt x="0" y="1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7" name="Forma Livre: Forma 1186">
                  <a:extLst>
                    <a:ext uri="{FF2B5EF4-FFF2-40B4-BE49-F238E27FC236}">
                      <a16:creationId xmlns:a16="http://schemas.microsoft.com/office/drawing/2014/main" id="{11D21DE9-CC33-B1D2-7046-C6A0311C651D}"/>
                    </a:ext>
                  </a:extLst>
                </p:cNvPr>
                <p:cNvSpPr/>
                <p:nvPr/>
              </p:nvSpPr>
              <p:spPr>
                <a:xfrm>
                  <a:off x="3863457" y="3269269"/>
                  <a:ext cx="549" cy="2285"/>
                </a:xfrm>
                <a:custGeom>
                  <a:avLst/>
                  <a:gdLst>
                    <a:gd name="connsiteX0" fmla="*/ 73 w 549"/>
                    <a:gd name="connsiteY0" fmla="*/ 0 h 2285"/>
                    <a:gd name="connsiteX1" fmla="*/ 549 w 549"/>
                    <a:gd name="connsiteY1" fmla="*/ 2286 h 2285"/>
                    <a:gd name="connsiteX2" fmla="*/ 73 w 549"/>
                    <a:gd name="connsiteY2" fmla="*/ 0 h 2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9" h="2285">
                      <a:moveTo>
                        <a:pt x="73" y="0"/>
                      </a:moveTo>
                      <a:cubicBezTo>
                        <a:pt x="-22" y="762"/>
                        <a:pt x="73" y="1524"/>
                        <a:pt x="549" y="2286"/>
                      </a:cubicBezTo>
                      <a:cubicBezTo>
                        <a:pt x="73" y="1429"/>
                        <a:pt x="-117" y="667"/>
                        <a:pt x="7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8" name="Forma Livre: Forma 1187">
                  <a:extLst>
                    <a:ext uri="{FF2B5EF4-FFF2-40B4-BE49-F238E27FC236}">
                      <a16:creationId xmlns:a16="http://schemas.microsoft.com/office/drawing/2014/main" id="{DBB936D6-7C19-6258-D14D-326184B8311C}"/>
                    </a:ext>
                  </a:extLst>
                </p:cNvPr>
                <p:cNvSpPr/>
                <p:nvPr/>
              </p:nvSpPr>
              <p:spPr>
                <a:xfrm>
                  <a:off x="3735419" y="3346231"/>
                  <a:ext cx="750" cy="431"/>
                </a:xfrm>
                <a:custGeom>
                  <a:avLst/>
                  <a:gdLst>
                    <a:gd name="connsiteX0" fmla="*/ 286 w 750"/>
                    <a:gd name="connsiteY0" fmla="*/ 0 h 431"/>
                    <a:gd name="connsiteX1" fmla="*/ 0 w 750"/>
                    <a:gd name="connsiteY1" fmla="*/ 0 h 431"/>
                    <a:gd name="connsiteX2" fmla="*/ 286 w 750"/>
                    <a:gd name="connsiteY2" fmla="*/ 0 h 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0" h="431">
                      <a:moveTo>
                        <a:pt x="286" y="0"/>
                      </a:moveTo>
                      <a:lnTo>
                        <a:pt x="0" y="0"/>
                      </a:lnTo>
                      <a:cubicBezTo>
                        <a:pt x="1048" y="667"/>
                        <a:pt x="857" y="476"/>
                        <a:pt x="28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9" name="Forma Livre: Forma 1188">
                  <a:extLst>
                    <a:ext uri="{FF2B5EF4-FFF2-40B4-BE49-F238E27FC236}">
                      <a16:creationId xmlns:a16="http://schemas.microsoft.com/office/drawing/2014/main" id="{E2687DE6-D690-6AC3-0F57-A677A8FF333F}"/>
                    </a:ext>
                  </a:extLst>
                </p:cNvPr>
                <p:cNvSpPr/>
                <p:nvPr/>
              </p:nvSpPr>
              <p:spPr>
                <a:xfrm>
                  <a:off x="3843528" y="3264983"/>
                  <a:ext cx="3333" cy="1428"/>
                </a:xfrm>
                <a:custGeom>
                  <a:avLst/>
                  <a:gdLst>
                    <a:gd name="connsiteX0" fmla="*/ 3334 w 3333"/>
                    <a:gd name="connsiteY0" fmla="*/ 0 h 1428"/>
                    <a:gd name="connsiteX1" fmla="*/ 0 w 3333"/>
                    <a:gd name="connsiteY1" fmla="*/ 1429 h 1428"/>
                    <a:gd name="connsiteX2" fmla="*/ 3334 w 3333"/>
                    <a:gd name="connsiteY2" fmla="*/ 0 h 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3" h="1428">
                      <a:moveTo>
                        <a:pt x="3334" y="0"/>
                      </a:moveTo>
                      <a:cubicBezTo>
                        <a:pt x="2286" y="286"/>
                        <a:pt x="1143" y="762"/>
                        <a:pt x="0" y="1429"/>
                      </a:cubicBezTo>
                      <a:cubicBezTo>
                        <a:pt x="667" y="1333"/>
                        <a:pt x="1619" y="857"/>
                        <a:pt x="3334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0" name="Forma Livre: Forma 1189">
                  <a:extLst>
                    <a:ext uri="{FF2B5EF4-FFF2-40B4-BE49-F238E27FC236}">
                      <a16:creationId xmlns:a16="http://schemas.microsoft.com/office/drawing/2014/main" id="{26909E60-1A87-CF75-4EE1-A7B1DDDD072A}"/>
                    </a:ext>
                  </a:extLst>
                </p:cNvPr>
                <p:cNvSpPr/>
                <p:nvPr/>
              </p:nvSpPr>
              <p:spPr>
                <a:xfrm>
                  <a:off x="3845147" y="3262015"/>
                  <a:ext cx="2000" cy="1824"/>
                </a:xfrm>
                <a:custGeom>
                  <a:avLst/>
                  <a:gdLst>
                    <a:gd name="connsiteX0" fmla="*/ 0 w 2000"/>
                    <a:gd name="connsiteY0" fmla="*/ 1825 h 1824"/>
                    <a:gd name="connsiteX1" fmla="*/ 2000 w 2000"/>
                    <a:gd name="connsiteY1" fmla="*/ 491 h 1824"/>
                    <a:gd name="connsiteX2" fmla="*/ 0 w 2000"/>
                    <a:gd name="connsiteY2" fmla="*/ 1825 h 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00" h="1824">
                      <a:moveTo>
                        <a:pt x="0" y="1825"/>
                      </a:moveTo>
                      <a:cubicBezTo>
                        <a:pt x="762" y="1349"/>
                        <a:pt x="1429" y="872"/>
                        <a:pt x="2000" y="491"/>
                      </a:cubicBezTo>
                      <a:cubicBezTo>
                        <a:pt x="1810" y="-271"/>
                        <a:pt x="1333" y="-366"/>
                        <a:pt x="0" y="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1" name="Forma Livre: Forma 1190">
                  <a:extLst>
                    <a:ext uri="{FF2B5EF4-FFF2-40B4-BE49-F238E27FC236}">
                      <a16:creationId xmlns:a16="http://schemas.microsoft.com/office/drawing/2014/main" id="{0ED488B7-9065-1533-8006-DF2FE5604C02}"/>
                    </a:ext>
                  </a:extLst>
                </p:cNvPr>
                <p:cNvSpPr/>
                <p:nvPr/>
              </p:nvSpPr>
              <p:spPr>
                <a:xfrm>
                  <a:off x="3839908" y="3266411"/>
                  <a:ext cx="3619" cy="2571"/>
                </a:xfrm>
                <a:custGeom>
                  <a:avLst/>
                  <a:gdLst>
                    <a:gd name="connsiteX0" fmla="*/ 0 w 3619"/>
                    <a:gd name="connsiteY0" fmla="*/ 2477 h 2571"/>
                    <a:gd name="connsiteX1" fmla="*/ 3620 w 3619"/>
                    <a:gd name="connsiteY1" fmla="*/ 0 h 2571"/>
                    <a:gd name="connsiteX2" fmla="*/ 2762 w 3619"/>
                    <a:gd name="connsiteY2" fmla="*/ 0 h 2571"/>
                    <a:gd name="connsiteX3" fmla="*/ 0 w 3619"/>
                    <a:gd name="connsiteY3" fmla="*/ 2572 h 2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" h="2571">
                      <a:moveTo>
                        <a:pt x="0" y="2477"/>
                      </a:moveTo>
                      <a:cubicBezTo>
                        <a:pt x="1238" y="1619"/>
                        <a:pt x="2381" y="667"/>
                        <a:pt x="3620" y="0"/>
                      </a:cubicBezTo>
                      <a:cubicBezTo>
                        <a:pt x="3048" y="191"/>
                        <a:pt x="2762" y="95"/>
                        <a:pt x="2762" y="0"/>
                      </a:cubicBezTo>
                      <a:cubicBezTo>
                        <a:pt x="2191" y="572"/>
                        <a:pt x="1524" y="1524"/>
                        <a:pt x="0" y="257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2" name="Forma Livre: Forma 1191">
                  <a:extLst>
                    <a:ext uri="{FF2B5EF4-FFF2-40B4-BE49-F238E27FC236}">
                      <a16:creationId xmlns:a16="http://schemas.microsoft.com/office/drawing/2014/main" id="{159CB0E8-85DA-B518-1D8F-4915D523A961}"/>
                    </a:ext>
                  </a:extLst>
                </p:cNvPr>
                <p:cNvSpPr/>
                <p:nvPr/>
              </p:nvSpPr>
              <p:spPr>
                <a:xfrm>
                  <a:off x="2907596" y="3576927"/>
                  <a:ext cx="2386" cy="1393"/>
                </a:xfrm>
                <a:custGeom>
                  <a:avLst/>
                  <a:gdLst>
                    <a:gd name="connsiteX0" fmla="*/ 2387 w 2386"/>
                    <a:gd name="connsiteY0" fmla="*/ 286 h 1393"/>
                    <a:gd name="connsiteX1" fmla="*/ 1625 w 2386"/>
                    <a:gd name="connsiteY1" fmla="*/ 0 h 1393"/>
                    <a:gd name="connsiteX2" fmla="*/ 2387 w 2386"/>
                    <a:gd name="connsiteY2" fmla="*/ 286 h 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6" h="1393">
                      <a:moveTo>
                        <a:pt x="2387" y="286"/>
                      </a:moveTo>
                      <a:cubicBezTo>
                        <a:pt x="2387" y="286"/>
                        <a:pt x="1910" y="95"/>
                        <a:pt x="1625" y="0"/>
                      </a:cubicBezTo>
                      <a:cubicBezTo>
                        <a:pt x="-1233" y="2000"/>
                        <a:pt x="101" y="1619"/>
                        <a:pt x="2387" y="28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3" name="Forma Livre: Forma 1192">
                  <a:extLst>
                    <a:ext uri="{FF2B5EF4-FFF2-40B4-BE49-F238E27FC236}">
                      <a16:creationId xmlns:a16="http://schemas.microsoft.com/office/drawing/2014/main" id="{14B6CDE4-3CD8-F5F5-B324-2BED79418274}"/>
                    </a:ext>
                  </a:extLst>
                </p:cNvPr>
                <p:cNvSpPr/>
                <p:nvPr/>
              </p:nvSpPr>
              <p:spPr>
                <a:xfrm>
                  <a:off x="3507485" y="3333182"/>
                  <a:ext cx="381" cy="381"/>
                </a:xfrm>
                <a:custGeom>
                  <a:avLst/>
                  <a:gdLst>
                    <a:gd name="connsiteX0" fmla="*/ 0 w 381"/>
                    <a:gd name="connsiteY0" fmla="*/ 286 h 381"/>
                    <a:gd name="connsiteX1" fmla="*/ 381 w 381"/>
                    <a:gd name="connsiteY1" fmla="*/ 286 h 381"/>
                    <a:gd name="connsiteX2" fmla="*/ 0 w 381"/>
                    <a:gd name="connsiteY2" fmla="*/ 0 h 381"/>
                    <a:gd name="connsiteX3" fmla="*/ 0 w 381"/>
                    <a:gd name="connsiteY3" fmla="*/ 381 h 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" h="381">
                      <a:moveTo>
                        <a:pt x="0" y="286"/>
                      </a:moveTo>
                      <a:cubicBezTo>
                        <a:pt x="0" y="286"/>
                        <a:pt x="286" y="286"/>
                        <a:pt x="381" y="286"/>
                      </a:cubicBezTo>
                      <a:lnTo>
                        <a:pt x="0" y="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4" name="Forma Livre: Forma 1193">
                  <a:extLst>
                    <a:ext uri="{FF2B5EF4-FFF2-40B4-BE49-F238E27FC236}">
                      <a16:creationId xmlns:a16="http://schemas.microsoft.com/office/drawing/2014/main" id="{AB8B8DAF-8332-6B55-1AE8-E29F0640A4F7}"/>
                    </a:ext>
                  </a:extLst>
                </p:cNvPr>
                <p:cNvSpPr/>
                <p:nvPr/>
              </p:nvSpPr>
              <p:spPr>
                <a:xfrm>
                  <a:off x="3496532" y="3320704"/>
                  <a:ext cx="12192" cy="12382"/>
                </a:xfrm>
                <a:custGeom>
                  <a:avLst/>
                  <a:gdLst>
                    <a:gd name="connsiteX0" fmla="*/ 0 w 12192"/>
                    <a:gd name="connsiteY0" fmla="*/ 11525 h 12382"/>
                    <a:gd name="connsiteX1" fmla="*/ 10954 w 12192"/>
                    <a:gd name="connsiteY1" fmla="*/ 12382 h 12382"/>
                    <a:gd name="connsiteX2" fmla="*/ 12192 w 12192"/>
                    <a:gd name="connsiteY2" fmla="*/ 0 h 12382"/>
                    <a:gd name="connsiteX3" fmla="*/ 0 w 12192"/>
                    <a:gd name="connsiteY3" fmla="*/ 11525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2" h="12382">
                      <a:moveTo>
                        <a:pt x="0" y="11525"/>
                      </a:moveTo>
                      <a:cubicBezTo>
                        <a:pt x="6096" y="8477"/>
                        <a:pt x="8192" y="10001"/>
                        <a:pt x="10954" y="12382"/>
                      </a:cubicBezTo>
                      <a:lnTo>
                        <a:pt x="12192" y="0"/>
                      </a:lnTo>
                      <a:lnTo>
                        <a:pt x="0" y="1152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5" name="Forma Livre: Forma 1194">
                  <a:extLst>
                    <a:ext uri="{FF2B5EF4-FFF2-40B4-BE49-F238E27FC236}">
                      <a16:creationId xmlns:a16="http://schemas.microsoft.com/office/drawing/2014/main" id="{D031995A-2529-494D-A896-B2D8C664B58A}"/>
                    </a:ext>
                  </a:extLst>
                </p:cNvPr>
                <p:cNvSpPr/>
                <p:nvPr/>
              </p:nvSpPr>
              <p:spPr>
                <a:xfrm>
                  <a:off x="2509456" y="3237033"/>
                  <a:ext cx="1369885" cy="351038"/>
                </a:xfrm>
                <a:custGeom>
                  <a:avLst/>
                  <a:gdLst>
                    <a:gd name="connsiteX0" fmla="*/ 644652 w 1369885"/>
                    <a:gd name="connsiteY0" fmla="*/ 190447 h 351038"/>
                    <a:gd name="connsiteX1" fmla="*/ 652082 w 1369885"/>
                    <a:gd name="connsiteY1" fmla="*/ 186922 h 351038"/>
                    <a:gd name="connsiteX2" fmla="*/ 654177 w 1369885"/>
                    <a:gd name="connsiteY2" fmla="*/ 199305 h 351038"/>
                    <a:gd name="connsiteX3" fmla="*/ 661321 w 1369885"/>
                    <a:gd name="connsiteY3" fmla="*/ 167777 h 351038"/>
                    <a:gd name="connsiteX4" fmla="*/ 666464 w 1369885"/>
                    <a:gd name="connsiteY4" fmla="*/ 165967 h 351038"/>
                    <a:gd name="connsiteX5" fmla="*/ 664940 w 1369885"/>
                    <a:gd name="connsiteY5" fmla="*/ 168444 h 351038"/>
                    <a:gd name="connsiteX6" fmla="*/ 671894 w 1369885"/>
                    <a:gd name="connsiteY6" fmla="*/ 149870 h 351038"/>
                    <a:gd name="connsiteX7" fmla="*/ 677894 w 1369885"/>
                    <a:gd name="connsiteY7" fmla="*/ 149870 h 351038"/>
                    <a:gd name="connsiteX8" fmla="*/ 682181 w 1369885"/>
                    <a:gd name="connsiteY8" fmla="*/ 141393 h 351038"/>
                    <a:gd name="connsiteX9" fmla="*/ 683228 w 1369885"/>
                    <a:gd name="connsiteY9" fmla="*/ 143488 h 351038"/>
                    <a:gd name="connsiteX10" fmla="*/ 692563 w 1369885"/>
                    <a:gd name="connsiteY10" fmla="*/ 133487 h 351038"/>
                    <a:gd name="connsiteX11" fmla="*/ 692753 w 1369885"/>
                    <a:gd name="connsiteY11" fmla="*/ 133868 h 351038"/>
                    <a:gd name="connsiteX12" fmla="*/ 695230 w 1369885"/>
                    <a:gd name="connsiteY12" fmla="*/ 123391 h 351038"/>
                    <a:gd name="connsiteX13" fmla="*/ 696373 w 1369885"/>
                    <a:gd name="connsiteY13" fmla="*/ 126248 h 351038"/>
                    <a:gd name="connsiteX14" fmla="*/ 700564 w 1369885"/>
                    <a:gd name="connsiteY14" fmla="*/ 119200 h 351038"/>
                    <a:gd name="connsiteX15" fmla="*/ 697516 w 1369885"/>
                    <a:gd name="connsiteY15" fmla="*/ 129106 h 351038"/>
                    <a:gd name="connsiteX16" fmla="*/ 717042 w 1369885"/>
                    <a:gd name="connsiteY16" fmla="*/ 119866 h 351038"/>
                    <a:gd name="connsiteX17" fmla="*/ 712470 w 1369885"/>
                    <a:gd name="connsiteY17" fmla="*/ 125391 h 351038"/>
                    <a:gd name="connsiteX18" fmla="*/ 721709 w 1369885"/>
                    <a:gd name="connsiteY18" fmla="*/ 125581 h 351038"/>
                    <a:gd name="connsiteX19" fmla="*/ 732092 w 1369885"/>
                    <a:gd name="connsiteY19" fmla="*/ 123676 h 351038"/>
                    <a:gd name="connsiteX20" fmla="*/ 717614 w 1369885"/>
                    <a:gd name="connsiteY20" fmla="*/ 115009 h 351038"/>
                    <a:gd name="connsiteX21" fmla="*/ 725424 w 1369885"/>
                    <a:gd name="connsiteY21" fmla="*/ 109103 h 351038"/>
                    <a:gd name="connsiteX22" fmla="*/ 735330 w 1369885"/>
                    <a:gd name="connsiteY22" fmla="*/ 107008 h 351038"/>
                    <a:gd name="connsiteX23" fmla="*/ 737902 w 1369885"/>
                    <a:gd name="connsiteY23" fmla="*/ 112532 h 351038"/>
                    <a:gd name="connsiteX24" fmla="*/ 741902 w 1369885"/>
                    <a:gd name="connsiteY24" fmla="*/ 101674 h 351038"/>
                    <a:gd name="connsiteX25" fmla="*/ 754380 w 1369885"/>
                    <a:gd name="connsiteY25" fmla="*/ 106341 h 351038"/>
                    <a:gd name="connsiteX26" fmla="*/ 755428 w 1369885"/>
                    <a:gd name="connsiteY26" fmla="*/ 96340 h 351038"/>
                    <a:gd name="connsiteX27" fmla="*/ 766477 w 1369885"/>
                    <a:gd name="connsiteY27" fmla="*/ 91768 h 351038"/>
                    <a:gd name="connsiteX28" fmla="*/ 777812 w 1369885"/>
                    <a:gd name="connsiteY28" fmla="*/ 83671 h 351038"/>
                    <a:gd name="connsiteX29" fmla="*/ 780669 w 1369885"/>
                    <a:gd name="connsiteY29" fmla="*/ 88529 h 351038"/>
                    <a:gd name="connsiteX30" fmla="*/ 784384 w 1369885"/>
                    <a:gd name="connsiteY30" fmla="*/ 82243 h 351038"/>
                    <a:gd name="connsiteX31" fmla="*/ 785717 w 1369885"/>
                    <a:gd name="connsiteY31" fmla="*/ 84243 h 351038"/>
                    <a:gd name="connsiteX32" fmla="*/ 790766 w 1369885"/>
                    <a:gd name="connsiteY32" fmla="*/ 74527 h 351038"/>
                    <a:gd name="connsiteX33" fmla="*/ 800195 w 1369885"/>
                    <a:gd name="connsiteY33" fmla="*/ 73194 h 351038"/>
                    <a:gd name="connsiteX34" fmla="*/ 814864 w 1369885"/>
                    <a:gd name="connsiteY34" fmla="*/ 70813 h 351038"/>
                    <a:gd name="connsiteX35" fmla="*/ 815816 w 1369885"/>
                    <a:gd name="connsiteY35" fmla="*/ 76813 h 351038"/>
                    <a:gd name="connsiteX36" fmla="*/ 834390 w 1369885"/>
                    <a:gd name="connsiteY36" fmla="*/ 62431 h 351038"/>
                    <a:gd name="connsiteX37" fmla="*/ 843629 w 1369885"/>
                    <a:gd name="connsiteY37" fmla="*/ 65479 h 351038"/>
                    <a:gd name="connsiteX38" fmla="*/ 851154 w 1369885"/>
                    <a:gd name="connsiteY38" fmla="*/ 50143 h 351038"/>
                    <a:gd name="connsiteX39" fmla="*/ 844868 w 1369885"/>
                    <a:gd name="connsiteY39" fmla="*/ 45667 h 351038"/>
                    <a:gd name="connsiteX40" fmla="*/ 856774 w 1369885"/>
                    <a:gd name="connsiteY40" fmla="*/ 41095 h 351038"/>
                    <a:gd name="connsiteX41" fmla="*/ 855440 w 1369885"/>
                    <a:gd name="connsiteY41" fmla="*/ 46905 h 351038"/>
                    <a:gd name="connsiteX42" fmla="*/ 857536 w 1369885"/>
                    <a:gd name="connsiteY42" fmla="*/ 45190 h 351038"/>
                    <a:gd name="connsiteX43" fmla="*/ 857155 w 1369885"/>
                    <a:gd name="connsiteY43" fmla="*/ 54430 h 351038"/>
                    <a:gd name="connsiteX44" fmla="*/ 852583 w 1369885"/>
                    <a:gd name="connsiteY44" fmla="*/ 51096 h 351038"/>
                    <a:gd name="connsiteX45" fmla="*/ 848678 w 1369885"/>
                    <a:gd name="connsiteY45" fmla="*/ 62907 h 351038"/>
                    <a:gd name="connsiteX46" fmla="*/ 852297 w 1369885"/>
                    <a:gd name="connsiteY46" fmla="*/ 60907 h 351038"/>
                    <a:gd name="connsiteX47" fmla="*/ 851630 w 1369885"/>
                    <a:gd name="connsiteY47" fmla="*/ 63478 h 351038"/>
                    <a:gd name="connsiteX48" fmla="*/ 854869 w 1369885"/>
                    <a:gd name="connsiteY48" fmla="*/ 60907 h 351038"/>
                    <a:gd name="connsiteX49" fmla="*/ 857917 w 1369885"/>
                    <a:gd name="connsiteY49" fmla="*/ 67384 h 351038"/>
                    <a:gd name="connsiteX50" fmla="*/ 858393 w 1369885"/>
                    <a:gd name="connsiteY50" fmla="*/ 64621 h 351038"/>
                    <a:gd name="connsiteX51" fmla="*/ 873157 w 1369885"/>
                    <a:gd name="connsiteY51" fmla="*/ 68431 h 351038"/>
                    <a:gd name="connsiteX52" fmla="*/ 889349 w 1369885"/>
                    <a:gd name="connsiteY52" fmla="*/ 57192 h 351038"/>
                    <a:gd name="connsiteX53" fmla="*/ 911447 w 1369885"/>
                    <a:gd name="connsiteY53" fmla="*/ 51191 h 351038"/>
                    <a:gd name="connsiteX54" fmla="*/ 908399 w 1369885"/>
                    <a:gd name="connsiteY54" fmla="*/ 65002 h 351038"/>
                    <a:gd name="connsiteX55" fmla="*/ 899255 w 1369885"/>
                    <a:gd name="connsiteY55" fmla="*/ 62716 h 351038"/>
                    <a:gd name="connsiteX56" fmla="*/ 886778 w 1369885"/>
                    <a:gd name="connsiteY56" fmla="*/ 64336 h 351038"/>
                    <a:gd name="connsiteX57" fmla="*/ 888873 w 1369885"/>
                    <a:gd name="connsiteY57" fmla="*/ 68812 h 351038"/>
                    <a:gd name="connsiteX58" fmla="*/ 904589 w 1369885"/>
                    <a:gd name="connsiteY58" fmla="*/ 64717 h 351038"/>
                    <a:gd name="connsiteX59" fmla="*/ 911066 w 1369885"/>
                    <a:gd name="connsiteY59" fmla="*/ 71098 h 351038"/>
                    <a:gd name="connsiteX60" fmla="*/ 917543 w 1369885"/>
                    <a:gd name="connsiteY60" fmla="*/ 64717 h 351038"/>
                    <a:gd name="connsiteX61" fmla="*/ 930307 w 1369885"/>
                    <a:gd name="connsiteY61" fmla="*/ 65383 h 351038"/>
                    <a:gd name="connsiteX62" fmla="*/ 920496 w 1369885"/>
                    <a:gd name="connsiteY62" fmla="*/ 69003 h 351038"/>
                    <a:gd name="connsiteX63" fmla="*/ 940594 w 1369885"/>
                    <a:gd name="connsiteY63" fmla="*/ 68241 h 351038"/>
                    <a:gd name="connsiteX64" fmla="*/ 936689 w 1369885"/>
                    <a:gd name="connsiteY64" fmla="*/ 68622 h 351038"/>
                    <a:gd name="connsiteX65" fmla="*/ 948404 w 1369885"/>
                    <a:gd name="connsiteY65" fmla="*/ 74146 h 351038"/>
                    <a:gd name="connsiteX66" fmla="*/ 946594 w 1369885"/>
                    <a:gd name="connsiteY66" fmla="*/ 73670 h 351038"/>
                    <a:gd name="connsiteX67" fmla="*/ 969931 w 1369885"/>
                    <a:gd name="connsiteY67" fmla="*/ 80719 h 351038"/>
                    <a:gd name="connsiteX68" fmla="*/ 988124 w 1369885"/>
                    <a:gd name="connsiteY68" fmla="*/ 79576 h 351038"/>
                    <a:gd name="connsiteX69" fmla="*/ 981646 w 1369885"/>
                    <a:gd name="connsiteY69" fmla="*/ 89291 h 351038"/>
                    <a:gd name="connsiteX70" fmla="*/ 1013651 w 1369885"/>
                    <a:gd name="connsiteY70" fmla="*/ 72813 h 351038"/>
                    <a:gd name="connsiteX71" fmla="*/ 998506 w 1369885"/>
                    <a:gd name="connsiteY71" fmla="*/ 96244 h 351038"/>
                    <a:gd name="connsiteX72" fmla="*/ 1011269 w 1369885"/>
                    <a:gd name="connsiteY72" fmla="*/ 101197 h 351038"/>
                    <a:gd name="connsiteX73" fmla="*/ 1013079 w 1369885"/>
                    <a:gd name="connsiteY73" fmla="*/ 90434 h 351038"/>
                    <a:gd name="connsiteX74" fmla="*/ 1023461 w 1369885"/>
                    <a:gd name="connsiteY74" fmla="*/ 106341 h 351038"/>
                    <a:gd name="connsiteX75" fmla="*/ 1033082 w 1369885"/>
                    <a:gd name="connsiteY75" fmla="*/ 97292 h 351038"/>
                    <a:gd name="connsiteX76" fmla="*/ 1027271 w 1369885"/>
                    <a:gd name="connsiteY76" fmla="*/ 107770 h 351038"/>
                    <a:gd name="connsiteX77" fmla="*/ 1043273 w 1369885"/>
                    <a:gd name="connsiteY77" fmla="*/ 102436 h 351038"/>
                    <a:gd name="connsiteX78" fmla="*/ 1041178 w 1369885"/>
                    <a:gd name="connsiteY78" fmla="*/ 114628 h 351038"/>
                    <a:gd name="connsiteX79" fmla="*/ 1055370 w 1369885"/>
                    <a:gd name="connsiteY79" fmla="*/ 119009 h 351038"/>
                    <a:gd name="connsiteX80" fmla="*/ 1050989 w 1369885"/>
                    <a:gd name="connsiteY80" fmla="*/ 114723 h 351038"/>
                    <a:gd name="connsiteX81" fmla="*/ 1082993 w 1369885"/>
                    <a:gd name="connsiteY81" fmla="*/ 109865 h 351038"/>
                    <a:gd name="connsiteX82" fmla="*/ 1082040 w 1369885"/>
                    <a:gd name="connsiteY82" fmla="*/ 125105 h 351038"/>
                    <a:gd name="connsiteX83" fmla="*/ 1115282 w 1369885"/>
                    <a:gd name="connsiteY83" fmla="*/ 101007 h 351038"/>
                    <a:gd name="connsiteX84" fmla="*/ 1117092 w 1369885"/>
                    <a:gd name="connsiteY84" fmla="*/ 104341 h 351038"/>
                    <a:gd name="connsiteX85" fmla="*/ 1126712 w 1369885"/>
                    <a:gd name="connsiteY85" fmla="*/ 101864 h 351038"/>
                    <a:gd name="connsiteX86" fmla="*/ 1109853 w 1369885"/>
                    <a:gd name="connsiteY86" fmla="*/ 116723 h 351038"/>
                    <a:gd name="connsiteX87" fmla="*/ 1089184 w 1369885"/>
                    <a:gd name="connsiteY87" fmla="*/ 128153 h 351038"/>
                    <a:gd name="connsiteX88" fmla="*/ 1098423 w 1369885"/>
                    <a:gd name="connsiteY88" fmla="*/ 133678 h 351038"/>
                    <a:gd name="connsiteX89" fmla="*/ 1090327 w 1369885"/>
                    <a:gd name="connsiteY89" fmla="*/ 136630 h 351038"/>
                    <a:gd name="connsiteX90" fmla="*/ 1110139 w 1369885"/>
                    <a:gd name="connsiteY90" fmla="*/ 142536 h 351038"/>
                    <a:gd name="connsiteX91" fmla="*/ 1126331 w 1369885"/>
                    <a:gd name="connsiteY91" fmla="*/ 132630 h 351038"/>
                    <a:gd name="connsiteX92" fmla="*/ 1103757 w 1369885"/>
                    <a:gd name="connsiteY92" fmla="*/ 136249 h 351038"/>
                    <a:gd name="connsiteX93" fmla="*/ 1132237 w 1369885"/>
                    <a:gd name="connsiteY93" fmla="*/ 122819 h 351038"/>
                    <a:gd name="connsiteX94" fmla="*/ 1128713 w 1369885"/>
                    <a:gd name="connsiteY94" fmla="*/ 136059 h 351038"/>
                    <a:gd name="connsiteX95" fmla="*/ 1136428 w 1369885"/>
                    <a:gd name="connsiteY95" fmla="*/ 134249 h 351038"/>
                    <a:gd name="connsiteX96" fmla="*/ 1143572 w 1369885"/>
                    <a:gd name="connsiteY96" fmla="*/ 134440 h 351038"/>
                    <a:gd name="connsiteX97" fmla="*/ 1137380 w 1369885"/>
                    <a:gd name="connsiteY97" fmla="*/ 137773 h 351038"/>
                    <a:gd name="connsiteX98" fmla="*/ 1159859 w 1369885"/>
                    <a:gd name="connsiteY98" fmla="*/ 135583 h 351038"/>
                    <a:gd name="connsiteX99" fmla="*/ 1170432 w 1369885"/>
                    <a:gd name="connsiteY99" fmla="*/ 139964 h 351038"/>
                    <a:gd name="connsiteX100" fmla="*/ 1166051 w 1369885"/>
                    <a:gd name="connsiteY100" fmla="*/ 104722 h 351038"/>
                    <a:gd name="connsiteX101" fmla="*/ 1185767 w 1369885"/>
                    <a:gd name="connsiteY101" fmla="*/ 113389 h 351038"/>
                    <a:gd name="connsiteX102" fmla="*/ 1184339 w 1369885"/>
                    <a:gd name="connsiteY102" fmla="*/ 132249 h 351038"/>
                    <a:gd name="connsiteX103" fmla="*/ 1188149 w 1369885"/>
                    <a:gd name="connsiteY103" fmla="*/ 127201 h 351038"/>
                    <a:gd name="connsiteX104" fmla="*/ 1194626 w 1369885"/>
                    <a:gd name="connsiteY104" fmla="*/ 131201 h 351038"/>
                    <a:gd name="connsiteX105" fmla="*/ 1197293 w 1369885"/>
                    <a:gd name="connsiteY105" fmla="*/ 125391 h 351038"/>
                    <a:gd name="connsiteX106" fmla="*/ 1213009 w 1369885"/>
                    <a:gd name="connsiteY106" fmla="*/ 123581 h 351038"/>
                    <a:gd name="connsiteX107" fmla="*/ 1223582 w 1369885"/>
                    <a:gd name="connsiteY107" fmla="*/ 104817 h 351038"/>
                    <a:gd name="connsiteX108" fmla="*/ 1226534 w 1369885"/>
                    <a:gd name="connsiteY108" fmla="*/ 109103 h 351038"/>
                    <a:gd name="connsiteX109" fmla="*/ 1236059 w 1369885"/>
                    <a:gd name="connsiteY109" fmla="*/ 107865 h 351038"/>
                    <a:gd name="connsiteX110" fmla="*/ 1244251 w 1369885"/>
                    <a:gd name="connsiteY110" fmla="*/ 106531 h 351038"/>
                    <a:gd name="connsiteX111" fmla="*/ 1261015 w 1369885"/>
                    <a:gd name="connsiteY111" fmla="*/ 102817 h 351038"/>
                    <a:gd name="connsiteX112" fmla="*/ 1267778 w 1369885"/>
                    <a:gd name="connsiteY112" fmla="*/ 107198 h 351038"/>
                    <a:gd name="connsiteX113" fmla="*/ 1273969 w 1369885"/>
                    <a:gd name="connsiteY113" fmla="*/ 101483 h 351038"/>
                    <a:gd name="connsiteX114" fmla="*/ 1274350 w 1369885"/>
                    <a:gd name="connsiteY114" fmla="*/ 104912 h 351038"/>
                    <a:gd name="connsiteX115" fmla="*/ 1273683 w 1369885"/>
                    <a:gd name="connsiteY115" fmla="*/ 109579 h 351038"/>
                    <a:gd name="connsiteX116" fmla="*/ 1286256 w 1369885"/>
                    <a:gd name="connsiteY116" fmla="*/ 96054 h 351038"/>
                    <a:gd name="connsiteX117" fmla="*/ 1268730 w 1369885"/>
                    <a:gd name="connsiteY117" fmla="*/ 104531 h 351038"/>
                    <a:gd name="connsiteX118" fmla="*/ 1271016 w 1369885"/>
                    <a:gd name="connsiteY118" fmla="*/ 91387 h 351038"/>
                    <a:gd name="connsiteX119" fmla="*/ 1282827 w 1369885"/>
                    <a:gd name="connsiteY119" fmla="*/ 76909 h 351038"/>
                    <a:gd name="connsiteX120" fmla="*/ 1290352 w 1369885"/>
                    <a:gd name="connsiteY120" fmla="*/ 78052 h 351038"/>
                    <a:gd name="connsiteX121" fmla="*/ 1303306 w 1369885"/>
                    <a:gd name="connsiteY121" fmla="*/ 64717 h 351038"/>
                    <a:gd name="connsiteX122" fmla="*/ 1314926 w 1369885"/>
                    <a:gd name="connsiteY122" fmla="*/ 55096 h 351038"/>
                    <a:gd name="connsiteX123" fmla="*/ 1323975 w 1369885"/>
                    <a:gd name="connsiteY123" fmla="*/ 65860 h 351038"/>
                    <a:gd name="connsiteX124" fmla="*/ 1305782 w 1369885"/>
                    <a:gd name="connsiteY124" fmla="*/ 73003 h 351038"/>
                    <a:gd name="connsiteX125" fmla="*/ 1313212 w 1369885"/>
                    <a:gd name="connsiteY125" fmla="*/ 71479 h 351038"/>
                    <a:gd name="connsiteX126" fmla="*/ 1303782 w 1369885"/>
                    <a:gd name="connsiteY126" fmla="*/ 78814 h 351038"/>
                    <a:gd name="connsiteX127" fmla="*/ 1323499 w 1369885"/>
                    <a:gd name="connsiteY127" fmla="*/ 70432 h 351038"/>
                    <a:gd name="connsiteX128" fmla="*/ 1348549 w 1369885"/>
                    <a:gd name="connsiteY128" fmla="*/ 55382 h 351038"/>
                    <a:gd name="connsiteX129" fmla="*/ 1349121 w 1369885"/>
                    <a:gd name="connsiteY129" fmla="*/ 47762 h 351038"/>
                    <a:gd name="connsiteX130" fmla="*/ 1345787 w 1369885"/>
                    <a:gd name="connsiteY130" fmla="*/ 51477 h 351038"/>
                    <a:gd name="connsiteX131" fmla="*/ 1344549 w 1369885"/>
                    <a:gd name="connsiteY131" fmla="*/ 46619 h 351038"/>
                    <a:gd name="connsiteX132" fmla="*/ 1343311 w 1369885"/>
                    <a:gd name="connsiteY132" fmla="*/ 43762 h 351038"/>
                    <a:gd name="connsiteX133" fmla="*/ 1356551 w 1369885"/>
                    <a:gd name="connsiteY133" fmla="*/ 24712 h 351038"/>
                    <a:gd name="connsiteX134" fmla="*/ 1361885 w 1369885"/>
                    <a:gd name="connsiteY134" fmla="*/ 27664 h 351038"/>
                    <a:gd name="connsiteX135" fmla="*/ 1354455 w 1369885"/>
                    <a:gd name="connsiteY135" fmla="*/ 32141 h 351038"/>
                    <a:gd name="connsiteX136" fmla="*/ 1362456 w 1369885"/>
                    <a:gd name="connsiteY136" fmla="*/ 27569 h 351038"/>
                    <a:gd name="connsiteX137" fmla="*/ 1367504 w 1369885"/>
                    <a:gd name="connsiteY137" fmla="*/ 19568 h 351038"/>
                    <a:gd name="connsiteX138" fmla="*/ 1360265 w 1369885"/>
                    <a:gd name="connsiteY138" fmla="*/ 21473 h 351038"/>
                    <a:gd name="connsiteX139" fmla="*/ 1369886 w 1369885"/>
                    <a:gd name="connsiteY139" fmla="*/ 232 h 351038"/>
                    <a:gd name="connsiteX140" fmla="*/ 1360361 w 1369885"/>
                    <a:gd name="connsiteY140" fmla="*/ 1661 h 351038"/>
                    <a:gd name="connsiteX141" fmla="*/ 1358265 w 1369885"/>
                    <a:gd name="connsiteY141" fmla="*/ 16425 h 351038"/>
                    <a:gd name="connsiteX142" fmla="*/ 1339024 w 1369885"/>
                    <a:gd name="connsiteY142" fmla="*/ 20997 h 351038"/>
                    <a:gd name="connsiteX143" fmla="*/ 1338072 w 1369885"/>
                    <a:gd name="connsiteY143" fmla="*/ 25569 h 351038"/>
                    <a:gd name="connsiteX144" fmla="*/ 1338072 w 1369885"/>
                    <a:gd name="connsiteY144" fmla="*/ 27760 h 351038"/>
                    <a:gd name="connsiteX145" fmla="*/ 1337691 w 1369885"/>
                    <a:gd name="connsiteY145" fmla="*/ 27950 h 351038"/>
                    <a:gd name="connsiteX146" fmla="*/ 1338072 w 1369885"/>
                    <a:gd name="connsiteY146" fmla="*/ 27950 h 351038"/>
                    <a:gd name="connsiteX147" fmla="*/ 1338263 w 1369885"/>
                    <a:gd name="connsiteY147" fmla="*/ 27855 h 351038"/>
                    <a:gd name="connsiteX148" fmla="*/ 1342644 w 1369885"/>
                    <a:gd name="connsiteY148" fmla="*/ 27855 h 351038"/>
                    <a:gd name="connsiteX149" fmla="*/ 1339120 w 1369885"/>
                    <a:gd name="connsiteY149" fmla="*/ 36618 h 351038"/>
                    <a:gd name="connsiteX150" fmla="*/ 1333786 w 1369885"/>
                    <a:gd name="connsiteY150" fmla="*/ 43857 h 351038"/>
                    <a:gd name="connsiteX151" fmla="*/ 1330738 w 1369885"/>
                    <a:gd name="connsiteY151" fmla="*/ 40809 h 351038"/>
                    <a:gd name="connsiteX152" fmla="*/ 1328642 w 1369885"/>
                    <a:gd name="connsiteY152" fmla="*/ 46619 h 351038"/>
                    <a:gd name="connsiteX153" fmla="*/ 1321975 w 1369885"/>
                    <a:gd name="connsiteY153" fmla="*/ 39571 h 351038"/>
                    <a:gd name="connsiteX154" fmla="*/ 1315498 w 1369885"/>
                    <a:gd name="connsiteY154" fmla="*/ 44143 h 351038"/>
                    <a:gd name="connsiteX155" fmla="*/ 1301877 w 1369885"/>
                    <a:gd name="connsiteY155" fmla="*/ 50715 h 351038"/>
                    <a:gd name="connsiteX156" fmla="*/ 1297210 w 1369885"/>
                    <a:gd name="connsiteY156" fmla="*/ 55001 h 351038"/>
                    <a:gd name="connsiteX157" fmla="*/ 1287399 w 1369885"/>
                    <a:gd name="connsiteY157" fmla="*/ 63383 h 351038"/>
                    <a:gd name="connsiteX158" fmla="*/ 1286828 w 1369885"/>
                    <a:gd name="connsiteY158" fmla="*/ 62431 h 351038"/>
                    <a:gd name="connsiteX159" fmla="*/ 1249299 w 1369885"/>
                    <a:gd name="connsiteY159" fmla="*/ 76718 h 351038"/>
                    <a:gd name="connsiteX160" fmla="*/ 1234535 w 1369885"/>
                    <a:gd name="connsiteY160" fmla="*/ 82719 h 351038"/>
                    <a:gd name="connsiteX161" fmla="*/ 1232249 w 1369885"/>
                    <a:gd name="connsiteY161" fmla="*/ 79576 h 351038"/>
                    <a:gd name="connsiteX162" fmla="*/ 1214057 w 1369885"/>
                    <a:gd name="connsiteY162" fmla="*/ 83957 h 351038"/>
                    <a:gd name="connsiteX163" fmla="*/ 1197007 w 1369885"/>
                    <a:gd name="connsiteY163" fmla="*/ 82528 h 351038"/>
                    <a:gd name="connsiteX164" fmla="*/ 1178528 w 1369885"/>
                    <a:gd name="connsiteY164" fmla="*/ 85767 h 351038"/>
                    <a:gd name="connsiteX165" fmla="*/ 1178528 w 1369885"/>
                    <a:gd name="connsiteY165" fmla="*/ 90625 h 351038"/>
                    <a:gd name="connsiteX166" fmla="*/ 1158049 w 1369885"/>
                    <a:gd name="connsiteY166" fmla="*/ 94816 h 351038"/>
                    <a:gd name="connsiteX167" fmla="*/ 1158621 w 1369885"/>
                    <a:gd name="connsiteY167" fmla="*/ 99102 h 351038"/>
                    <a:gd name="connsiteX168" fmla="*/ 1129570 w 1369885"/>
                    <a:gd name="connsiteY168" fmla="*/ 95197 h 351038"/>
                    <a:gd name="connsiteX169" fmla="*/ 1135094 w 1369885"/>
                    <a:gd name="connsiteY169" fmla="*/ 95673 h 351038"/>
                    <a:gd name="connsiteX170" fmla="*/ 1114997 w 1369885"/>
                    <a:gd name="connsiteY170" fmla="*/ 92339 h 351038"/>
                    <a:gd name="connsiteX171" fmla="*/ 1095661 w 1369885"/>
                    <a:gd name="connsiteY171" fmla="*/ 89005 h 351038"/>
                    <a:gd name="connsiteX172" fmla="*/ 1088612 w 1369885"/>
                    <a:gd name="connsiteY172" fmla="*/ 87196 h 351038"/>
                    <a:gd name="connsiteX173" fmla="*/ 1089374 w 1369885"/>
                    <a:gd name="connsiteY173" fmla="*/ 87196 h 351038"/>
                    <a:gd name="connsiteX174" fmla="*/ 1088231 w 1369885"/>
                    <a:gd name="connsiteY174" fmla="*/ 86815 h 351038"/>
                    <a:gd name="connsiteX175" fmla="*/ 1084802 w 1369885"/>
                    <a:gd name="connsiteY175" fmla="*/ 83386 h 351038"/>
                    <a:gd name="connsiteX176" fmla="*/ 1087565 w 1369885"/>
                    <a:gd name="connsiteY176" fmla="*/ 86624 h 351038"/>
                    <a:gd name="connsiteX177" fmla="*/ 1078040 w 1369885"/>
                    <a:gd name="connsiteY177" fmla="*/ 85386 h 351038"/>
                    <a:gd name="connsiteX178" fmla="*/ 1078040 w 1369885"/>
                    <a:gd name="connsiteY178" fmla="*/ 80528 h 351038"/>
                    <a:gd name="connsiteX179" fmla="*/ 1077182 w 1369885"/>
                    <a:gd name="connsiteY179" fmla="*/ 80433 h 351038"/>
                    <a:gd name="connsiteX180" fmla="*/ 1074611 w 1369885"/>
                    <a:gd name="connsiteY180" fmla="*/ 85481 h 351038"/>
                    <a:gd name="connsiteX181" fmla="*/ 1069277 w 1369885"/>
                    <a:gd name="connsiteY181" fmla="*/ 86719 h 351038"/>
                    <a:gd name="connsiteX182" fmla="*/ 1058609 w 1369885"/>
                    <a:gd name="connsiteY182" fmla="*/ 77099 h 351038"/>
                    <a:gd name="connsiteX183" fmla="*/ 1035749 w 1369885"/>
                    <a:gd name="connsiteY183" fmla="*/ 80052 h 351038"/>
                    <a:gd name="connsiteX184" fmla="*/ 1037082 w 1369885"/>
                    <a:gd name="connsiteY184" fmla="*/ 78814 h 351038"/>
                    <a:gd name="connsiteX185" fmla="*/ 1025843 w 1369885"/>
                    <a:gd name="connsiteY185" fmla="*/ 74718 h 351038"/>
                    <a:gd name="connsiteX186" fmla="*/ 1026414 w 1369885"/>
                    <a:gd name="connsiteY186" fmla="*/ 68622 h 351038"/>
                    <a:gd name="connsiteX187" fmla="*/ 1014984 w 1369885"/>
                    <a:gd name="connsiteY187" fmla="*/ 72432 h 351038"/>
                    <a:gd name="connsiteX188" fmla="*/ 1016699 w 1369885"/>
                    <a:gd name="connsiteY188" fmla="*/ 62240 h 351038"/>
                    <a:gd name="connsiteX189" fmla="*/ 992600 w 1369885"/>
                    <a:gd name="connsiteY189" fmla="*/ 62621 h 351038"/>
                    <a:gd name="connsiteX190" fmla="*/ 994505 w 1369885"/>
                    <a:gd name="connsiteY190" fmla="*/ 59287 h 351038"/>
                    <a:gd name="connsiteX191" fmla="*/ 981456 w 1369885"/>
                    <a:gd name="connsiteY191" fmla="*/ 56620 h 351038"/>
                    <a:gd name="connsiteX192" fmla="*/ 954691 w 1369885"/>
                    <a:gd name="connsiteY192" fmla="*/ 43571 h 351038"/>
                    <a:gd name="connsiteX193" fmla="*/ 934307 w 1369885"/>
                    <a:gd name="connsiteY193" fmla="*/ 37951 h 351038"/>
                    <a:gd name="connsiteX194" fmla="*/ 924306 w 1369885"/>
                    <a:gd name="connsiteY194" fmla="*/ 34618 h 351038"/>
                    <a:gd name="connsiteX195" fmla="*/ 914876 w 1369885"/>
                    <a:gd name="connsiteY195" fmla="*/ 31379 h 351038"/>
                    <a:gd name="connsiteX196" fmla="*/ 902113 w 1369885"/>
                    <a:gd name="connsiteY196" fmla="*/ 33475 h 351038"/>
                    <a:gd name="connsiteX197" fmla="*/ 901827 w 1369885"/>
                    <a:gd name="connsiteY197" fmla="*/ 26998 h 351038"/>
                    <a:gd name="connsiteX198" fmla="*/ 886396 w 1369885"/>
                    <a:gd name="connsiteY198" fmla="*/ 25759 h 351038"/>
                    <a:gd name="connsiteX199" fmla="*/ 873919 w 1369885"/>
                    <a:gd name="connsiteY199" fmla="*/ 28998 h 351038"/>
                    <a:gd name="connsiteX200" fmla="*/ 875348 w 1369885"/>
                    <a:gd name="connsiteY200" fmla="*/ 23569 h 351038"/>
                    <a:gd name="connsiteX201" fmla="*/ 869918 w 1369885"/>
                    <a:gd name="connsiteY201" fmla="*/ 24235 h 351038"/>
                    <a:gd name="connsiteX202" fmla="*/ 873824 w 1369885"/>
                    <a:gd name="connsiteY202" fmla="*/ 20902 h 351038"/>
                    <a:gd name="connsiteX203" fmla="*/ 859250 w 1369885"/>
                    <a:gd name="connsiteY203" fmla="*/ 37285 h 351038"/>
                    <a:gd name="connsiteX204" fmla="*/ 845439 w 1369885"/>
                    <a:gd name="connsiteY204" fmla="*/ 40618 h 351038"/>
                    <a:gd name="connsiteX205" fmla="*/ 846677 w 1369885"/>
                    <a:gd name="connsiteY205" fmla="*/ 34427 h 351038"/>
                    <a:gd name="connsiteX206" fmla="*/ 831342 w 1369885"/>
                    <a:gd name="connsiteY206" fmla="*/ 34808 h 351038"/>
                    <a:gd name="connsiteX207" fmla="*/ 820007 w 1369885"/>
                    <a:gd name="connsiteY207" fmla="*/ 40618 h 351038"/>
                    <a:gd name="connsiteX208" fmla="*/ 812959 w 1369885"/>
                    <a:gd name="connsiteY208" fmla="*/ 42428 h 351038"/>
                    <a:gd name="connsiteX209" fmla="*/ 793147 w 1369885"/>
                    <a:gd name="connsiteY209" fmla="*/ 46333 h 351038"/>
                    <a:gd name="connsiteX210" fmla="*/ 796004 w 1369885"/>
                    <a:gd name="connsiteY210" fmla="*/ 46714 h 351038"/>
                    <a:gd name="connsiteX211" fmla="*/ 781717 w 1369885"/>
                    <a:gd name="connsiteY211" fmla="*/ 53477 h 351038"/>
                    <a:gd name="connsiteX212" fmla="*/ 781717 w 1369885"/>
                    <a:gd name="connsiteY212" fmla="*/ 52715 h 351038"/>
                    <a:gd name="connsiteX213" fmla="*/ 756666 w 1369885"/>
                    <a:gd name="connsiteY213" fmla="*/ 57001 h 351038"/>
                    <a:gd name="connsiteX214" fmla="*/ 759143 w 1369885"/>
                    <a:gd name="connsiteY214" fmla="*/ 61002 h 351038"/>
                    <a:gd name="connsiteX215" fmla="*/ 734854 w 1369885"/>
                    <a:gd name="connsiteY215" fmla="*/ 69193 h 351038"/>
                    <a:gd name="connsiteX216" fmla="*/ 739331 w 1369885"/>
                    <a:gd name="connsiteY216" fmla="*/ 70051 h 351038"/>
                    <a:gd name="connsiteX217" fmla="*/ 713518 w 1369885"/>
                    <a:gd name="connsiteY217" fmla="*/ 66431 h 351038"/>
                    <a:gd name="connsiteX218" fmla="*/ 715899 w 1369885"/>
                    <a:gd name="connsiteY218" fmla="*/ 62716 h 351038"/>
                    <a:gd name="connsiteX219" fmla="*/ 707993 w 1369885"/>
                    <a:gd name="connsiteY219" fmla="*/ 75861 h 351038"/>
                    <a:gd name="connsiteX220" fmla="*/ 699230 w 1369885"/>
                    <a:gd name="connsiteY220" fmla="*/ 70813 h 351038"/>
                    <a:gd name="connsiteX221" fmla="*/ 689324 w 1369885"/>
                    <a:gd name="connsiteY221" fmla="*/ 81100 h 351038"/>
                    <a:gd name="connsiteX222" fmla="*/ 674656 w 1369885"/>
                    <a:gd name="connsiteY222" fmla="*/ 93006 h 351038"/>
                    <a:gd name="connsiteX223" fmla="*/ 678371 w 1369885"/>
                    <a:gd name="connsiteY223" fmla="*/ 98816 h 351038"/>
                    <a:gd name="connsiteX224" fmla="*/ 672275 w 1369885"/>
                    <a:gd name="connsiteY224" fmla="*/ 102150 h 351038"/>
                    <a:gd name="connsiteX225" fmla="*/ 664940 w 1369885"/>
                    <a:gd name="connsiteY225" fmla="*/ 105579 h 351038"/>
                    <a:gd name="connsiteX226" fmla="*/ 655796 w 1369885"/>
                    <a:gd name="connsiteY226" fmla="*/ 116437 h 351038"/>
                    <a:gd name="connsiteX227" fmla="*/ 653415 w 1369885"/>
                    <a:gd name="connsiteY227" fmla="*/ 115961 h 351038"/>
                    <a:gd name="connsiteX228" fmla="*/ 643033 w 1369885"/>
                    <a:gd name="connsiteY228" fmla="*/ 137869 h 351038"/>
                    <a:gd name="connsiteX229" fmla="*/ 633317 w 1369885"/>
                    <a:gd name="connsiteY229" fmla="*/ 140059 h 351038"/>
                    <a:gd name="connsiteX230" fmla="*/ 626840 w 1369885"/>
                    <a:gd name="connsiteY230" fmla="*/ 150727 h 351038"/>
                    <a:gd name="connsiteX231" fmla="*/ 614363 w 1369885"/>
                    <a:gd name="connsiteY231" fmla="*/ 161300 h 351038"/>
                    <a:gd name="connsiteX232" fmla="*/ 604076 w 1369885"/>
                    <a:gd name="connsiteY232" fmla="*/ 175778 h 351038"/>
                    <a:gd name="connsiteX233" fmla="*/ 603218 w 1369885"/>
                    <a:gd name="connsiteY233" fmla="*/ 174540 h 351038"/>
                    <a:gd name="connsiteX234" fmla="*/ 596360 w 1369885"/>
                    <a:gd name="connsiteY234" fmla="*/ 193304 h 351038"/>
                    <a:gd name="connsiteX235" fmla="*/ 593598 w 1369885"/>
                    <a:gd name="connsiteY235" fmla="*/ 191780 h 351038"/>
                    <a:gd name="connsiteX236" fmla="*/ 577882 w 1369885"/>
                    <a:gd name="connsiteY236" fmla="*/ 219117 h 351038"/>
                    <a:gd name="connsiteX237" fmla="*/ 573405 w 1369885"/>
                    <a:gd name="connsiteY237" fmla="*/ 217117 h 351038"/>
                    <a:gd name="connsiteX238" fmla="*/ 562070 w 1369885"/>
                    <a:gd name="connsiteY238" fmla="*/ 226546 h 351038"/>
                    <a:gd name="connsiteX239" fmla="*/ 553117 w 1369885"/>
                    <a:gd name="connsiteY239" fmla="*/ 233785 h 351038"/>
                    <a:gd name="connsiteX240" fmla="*/ 545592 w 1369885"/>
                    <a:gd name="connsiteY240" fmla="*/ 242834 h 351038"/>
                    <a:gd name="connsiteX241" fmla="*/ 545402 w 1369885"/>
                    <a:gd name="connsiteY241" fmla="*/ 240167 h 351038"/>
                    <a:gd name="connsiteX242" fmla="*/ 535781 w 1369885"/>
                    <a:gd name="connsiteY242" fmla="*/ 249692 h 351038"/>
                    <a:gd name="connsiteX243" fmla="*/ 523113 w 1369885"/>
                    <a:gd name="connsiteY243" fmla="*/ 255502 h 351038"/>
                    <a:gd name="connsiteX244" fmla="*/ 513493 w 1369885"/>
                    <a:gd name="connsiteY244" fmla="*/ 261789 h 351038"/>
                    <a:gd name="connsiteX245" fmla="*/ 510826 w 1369885"/>
                    <a:gd name="connsiteY245" fmla="*/ 271504 h 351038"/>
                    <a:gd name="connsiteX246" fmla="*/ 503206 w 1369885"/>
                    <a:gd name="connsiteY246" fmla="*/ 280839 h 351038"/>
                    <a:gd name="connsiteX247" fmla="*/ 511683 w 1369885"/>
                    <a:gd name="connsiteY247" fmla="*/ 287792 h 351038"/>
                    <a:gd name="connsiteX248" fmla="*/ 501682 w 1369885"/>
                    <a:gd name="connsiteY248" fmla="*/ 286554 h 351038"/>
                    <a:gd name="connsiteX249" fmla="*/ 503111 w 1369885"/>
                    <a:gd name="connsiteY249" fmla="*/ 286744 h 351038"/>
                    <a:gd name="connsiteX250" fmla="*/ 493205 w 1369885"/>
                    <a:gd name="connsiteY250" fmla="*/ 285601 h 351038"/>
                    <a:gd name="connsiteX251" fmla="*/ 482727 w 1369885"/>
                    <a:gd name="connsiteY251" fmla="*/ 286363 h 351038"/>
                    <a:gd name="connsiteX252" fmla="*/ 462820 w 1369885"/>
                    <a:gd name="connsiteY252" fmla="*/ 294364 h 351038"/>
                    <a:gd name="connsiteX253" fmla="*/ 442055 w 1369885"/>
                    <a:gd name="connsiteY253" fmla="*/ 299317 h 351038"/>
                    <a:gd name="connsiteX254" fmla="*/ 431864 w 1369885"/>
                    <a:gd name="connsiteY254" fmla="*/ 301603 h 351038"/>
                    <a:gd name="connsiteX255" fmla="*/ 421577 w 1369885"/>
                    <a:gd name="connsiteY255" fmla="*/ 303032 h 351038"/>
                    <a:gd name="connsiteX256" fmla="*/ 401479 w 1369885"/>
                    <a:gd name="connsiteY256" fmla="*/ 306366 h 351038"/>
                    <a:gd name="connsiteX257" fmla="*/ 405765 w 1369885"/>
                    <a:gd name="connsiteY257" fmla="*/ 312557 h 351038"/>
                    <a:gd name="connsiteX258" fmla="*/ 396335 w 1369885"/>
                    <a:gd name="connsiteY258" fmla="*/ 313986 h 351038"/>
                    <a:gd name="connsiteX259" fmla="*/ 398907 w 1369885"/>
                    <a:gd name="connsiteY259" fmla="*/ 308366 h 351038"/>
                    <a:gd name="connsiteX260" fmla="*/ 388239 w 1369885"/>
                    <a:gd name="connsiteY260" fmla="*/ 314462 h 351038"/>
                    <a:gd name="connsiteX261" fmla="*/ 388239 w 1369885"/>
                    <a:gd name="connsiteY261" fmla="*/ 306080 h 351038"/>
                    <a:gd name="connsiteX262" fmla="*/ 383000 w 1369885"/>
                    <a:gd name="connsiteY262" fmla="*/ 307128 h 351038"/>
                    <a:gd name="connsiteX263" fmla="*/ 384334 w 1369885"/>
                    <a:gd name="connsiteY263" fmla="*/ 307795 h 351038"/>
                    <a:gd name="connsiteX264" fmla="*/ 372142 w 1369885"/>
                    <a:gd name="connsiteY264" fmla="*/ 314653 h 351038"/>
                    <a:gd name="connsiteX265" fmla="*/ 367284 w 1369885"/>
                    <a:gd name="connsiteY265" fmla="*/ 310557 h 351038"/>
                    <a:gd name="connsiteX266" fmla="*/ 364236 w 1369885"/>
                    <a:gd name="connsiteY266" fmla="*/ 310366 h 351038"/>
                    <a:gd name="connsiteX267" fmla="*/ 352711 w 1369885"/>
                    <a:gd name="connsiteY267" fmla="*/ 309700 h 351038"/>
                    <a:gd name="connsiteX268" fmla="*/ 357378 w 1369885"/>
                    <a:gd name="connsiteY268" fmla="*/ 315224 h 351038"/>
                    <a:gd name="connsiteX269" fmla="*/ 351663 w 1369885"/>
                    <a:gd name="connsiteY269" fmla="*/ 321130 h 351038"/>
                    <a:gd name="connsiteX270" fmla="*/ 341376 w 1369885"/>
                    <a:gd name="connsiteY270" fmla="*/ 316462 h 351038"/>
                    <a:gd name="connsiteX271" fmla="*/ 326231 w 1369885"/>
                    <a:gd name="connsiteY271" fmla="*/ 313795 h 351038"/>
                    <a:gd name="connsiteX272" fmla="*/ 311658 w 1369885"/>
                    <a:gd name="connsiteY272" fmla="*/ 312081 h 351038"/>
                    <a:gd name="connsiteX273" fmla="*/ 303467 w 1369885"/>
                    <a:gd name="connsiteY273" fmla="*/ 309319 h 351038"/>
                    <a:gd name="connsiteX274" fmla="*/ 279559 w 1369885"/>
                    <a:gd name="connsiteY274" fmla="*/ 306747 h 351038"/>
                    <a:gd name="connsiteX275" fmla="*/ 273463 w 1369885"/>
                    <a:gd name="connsiteY275" fmla="*/ 311700 h 351038"/>
                    <a:gd name="connsiteX276" fmla="*/ 258413 w 1369885"/>
                    <a:gd name="connsiteY276" fmla="*/ 290935 h 351038"/>
                    <a:gd name="connsiteX277" fmla="*/ 242030 w 1369885"/>
                    <a:gd name="connsiteY277" fmla="*/ 295603 h 351038"/>
                    <a:gd name="connsiteX278" fmla="*/ 239840 w 1369885"/>
                    <a:gd name="connsiteY278" fmla="*/ 286268 h 351038"/>
                    <a:gd name="connsiteX279" fmla="*/ 188024 w 1369885"/>
                    <a:gd name="connsiteY279" fmla="*/ 263694 h 351038"/>
                    <a:gd name="connsiteX280" fmla="*/ 184499 w 1369885"/>
                    <a:gd name="connsiteY280" fmla="*/ 269504 h 351038"/>
                    <a:gd name="connsiteX281" fmla="*/ 177070 w 1369885"/>
                    <a:gd name="connsiteY281" fmla="*/ 257788 h 351038"/>
                    <a:gd name="connsiteX282" fmla="*/ 164878 w 1369885"/>
                    <a:gd name="connsiteY282" fmla="*/ 257979 h 351038"/>
                    <a:gd name="connsiteX283" fmla="*/ 163544 w 1369885"/>
                    <a:gd name="connsiteY283" fmla="*/ 261789 h 351038"/>
                    <a:gd name="connsiteX284" fmla="*/ 149352 w 1369885"/>
                    <a:gd name="connsiteY284" fmla="*/ 255217 h 351038"/>
                    <a:gd name="connsiteX285" fmla="*/ 134017 w 1369885"/>
                    <a:gd name="connsiteY285" fmla="*/ 251216 h 351038"/>
                    <a:gd name="connsiteX286" fmla="*/ 102299 w 1369885"/>
                    <a:gd name="connsiteY286" fmla="*/ 247311 h 351038"/>
                    <a:gd name="connsiteX287" fmla="*/ 37719 w 1369885"/>
                    <a:gd name="connsiteY287" fmla="*/ 241596 h 351038"/>
                    <a:gd name="connsiteX288" fmla="*/ 35719 w 1369885"/>
                    <a:gd name="connsiteY288" fmla="*/ 245501 h 351038"/>
                    <a:gd name="connsiteX289" fmla="*/ 37052 w 1369885"/>
                    <a:gd name="connsiteY289" fmla="*/ 251788 h 351038"/>
                    <a:gd name="connsiteX290" fmla="*/ 27908 w 1369885"/>
                    <a:gd name="connsiteY290" fmla="*/ 249597 h 351038"/>
                    <a:gd name="connsiteX291" fmla="*/ 18764 w 1369885"/>
                    <a:gd name="connsiteY291" fmla="*/ 248359 h 351038"/>
                    <a:gd name="connsiteX292" fmla="*/ 0 w 1369885"/>
                    <a:gd name="connsiteY292" fmla="*/ 259027 h 351038"/>
                    <a:gd name="connsiteX293" fmla="*/ 5143 w 1369885"/>
                    <a:gd name="connsiteY293" fmla="*/ 256836 h 351038"/>
                    <a:gd name="connsiteX294" fmla="*/ 19050 w 1369885"/>
                    <a:gd name="connsiteY294" fmla="*/ 279315 h 351038"/>
                    <a:gd name="connsiteX295" fmla="*/ 33433 w 1369885"/>
                    <a:gd name="connsiteY295" fmla="*/ 277791 h 351038"/>
                    <a:gd name="connsiteX296" fmla="*/ 51149 w 1369885"/>
                    <a:gd name="connsiteY296" fmla="*/ 274838 h 351038"/>
                    <a:gd name="connsiteX297" fmla="*/ 50768 w 1369885"/>
                    <a:gd name="connsiteY297" fmla="*/ 279982 h 351038"/>
                    <a:gd name="connsiteX298" fmla="*/ 64294 w 1369885"/>
                    <a:gd name="connsiteY298" fmla="*/ 275600 h 351038"/>
                    <a:gd name="connsiteX299" fmla="*/ 63532 w 1369885"/>
                    <a:gd name="connsiteY299" fmla="*/ 276553 h 351038"/>
                    <a:gd name="connsiteX300" fmla="*/ 87344 w 1369885"/>
                    <a:gd name="connsiteY300" fmla="*/ 278172 h 351038"/>
                    <a:gd name="connsiteX301" fmla="*/ 112109 w 1369885"/>
                    <a:gd name="connsiteY301" fmla="*/ 284744 h 351038"/>
                    <a:gd name="connsiteX302" fmla="*/ 111157 w 1369885"/>
                    <a:gd name="connsiteY302" fmla="*/ 280077 h 351038"/>
                    <a:gd name="connsiteX303" fmla="*/ 118396 w 1369885"/>
                    <a:gd name="connsiteY303" fmla="*/ 284268 h 351038"/>
                    <a:gd name="connsiteX304" fmla="*/ 115157 w 1369885"/>
                    <a:gd name="connsiteY304" fmla="*/ 279982 h 351038"/>
                    <a:gd name="connsiteX305" fmla="*/ 111538 w 1369885"/>
                    <a:gd name="connsiteY305" fmla="*/ 275314 h 351038"/>
                    <a:gd name="connsiteX306" fmla="*/ 118682 w 1369885"/>
                    <a:gd name="connsiteY306" fmla="*/ 280363 h 351038"/>
                    <a:gd name="connsiteX307" fmla="*/ 129826 w 1369885"/>
                    <a:gd name="connsiteY307" fmla="*/ 283601 h 351038"/>
                    <a:gd name="connsiteX308" fmla="*/ 140494 w 1369885"/>
                    <a:gd name="connsiteY308" fmla="*/ 287030 h 351038"/>
                    <a:gd name="connsiteX309" fmla="*/ 145637 w 1369885"/>
                    <a:gd name="connsiteY309" fmla="*/ 293602 h 351038"/>
                    <a:gd name="connsiteX310" fmla="*/ 152019 w 1369885"/>
                    <a:gd name="connsiteY310" fmla="*/ 290173 h 351038"/>
                    <a:gd name="connsiteX311" fmla="*/ 153067 w 1369885"/>
                    <a:gd name="connsiteY311" fmla="*/ 293412 h 351038"/>
                    <a:gd name="connsiteX312" fmla="*/ 155924 w 1369885"/>
                    <a:gd name="connsiteY312" fmla="*/ 290459 h 351038"/>
                    <a:gd name="connsiteX313" fmla="*/ 160877 w 1369885"/>
                    <a:gd name="connsiteY313" fmla="*/ 298841 h 351038"/>
                    <a:gd name="connsiteX314" fmla="*/ 156305 w 1369885"/>
                    <a:gd name="connsiteY314" fmla="*/ 298365 h 351038"/>
                    <a:gd name="connsiteX315" fmla="*/ 174784 w 1369885"/>
                    <a:gd name="connsiteY315" fmla="*/ 304937 h 351038"/>
                    <a:gd name="connsiteX316" fmla="*/ 168783 w 1369885"/>
                    <a:gd name="connsiteY316" fmla="*/ 300841 h 351038"/>
                    <a:gd name="connsiteX317" fmla="*/ 231743 w 1369885"/>
                    <a:gd name="connsiteY317" fmla="*/ 321225 h 351038"/>
                    <a:gd name="connsiteX318" fmla="*/ 231077 w 1369885"/>
                    <a:gd name="connsiteY318" fmla="*/ 318653 h 351038"/>
                    <a:gd name="connsiteX319" fmla="*/ 259175 w 1369885"/>
                    <a:gd name="connsiteY319" fmla="*/ 329702 h 351038"/>
                    <a:gd name="connsiteX320" fmla="*/ 258413 w 1369885"/>
                    <a:gd name="connsiteY320" fmla="*/ 329988 h 351038"/>
                    <a:gd name="connsiteX321" fmla="*/ 271844 w 1369885"/>
                    <a:gd name="connsiteY321" fmla="*/ 331131 h 351038"/>
                    <a:gd name="connsiteX322" fmla="*/ 272129 w 1369885"/>
                    <a:gd name="connsiteY322" fmla="*/ 339227 h 351038"/>
                    <a:gd name="connsiteX323" fmla="*/ 285274 w 1369885"/>
                    <a:gd name="connsiteY323" fmla="*/ 338560 h 351038"/>
                    <a:gd name="connsiteX324" fmla="*/ 294608 w 1369885"/>
                    <a:gd name="connsiteY324" fmla="*/ 333512 h 351038"/>
                    <a:gd name="connsiteX325" fmla="*/ 296418 w 1369885"/>
                    <a:gd name="connsiteY325" fmla="*/ 337513 h 351038"/>
                    <a:gd name="connsiteX326" fmla="*/ 310229 w 1369885"/>
                    <a:gd name="connsiteY326" fmla="*/ 334560 h 351038"/>
                    <a:gd name="connsiteX327" fmla="*/ 306134 w 1369885"/>
                    <a:gd name="connsiteY327" fmla="*/ 343323 h 351038"/>
                    <a:gd name="connsiteX328" fmla="*/ 328136 w 1369885"/>
                    <a:gd name="connsiteY328" fmla="*/ 346561 h 351038"/>
                    <a:gd name="connsiteX329" fmla="*/ 342519 w 1369885"/>
                    <a:gd name="connsiteY329" fmla="*/ 350752 h 351038"/>
                    <a:gd name="connsiteX330" fmla="*/ 338519 w 1369885"/>
                    <a:gd name="connsiteY330" fmla="*/ 344085 h 351038"/>
                    <a:gd name="connsiteX331" fmla="*/ 331565 w 1369885"/>
                    <a:gd name="connsiteY331" fmla="*/ 342466 h 351038"/>
                    <a:gd name="connsiteX332" fmla="*/ 344710 w 1369885"/>
                    <a:gd name="connsiteY332" fmla="*/ 336941 h 351038"/>
                    <a:gd name="connsiteX333" fmla="*/ 369856 w 1369885"/>
                    <a:gd name="connsiteY333" fmla="*/ 349324 h 351038"/>
                    <a:gd name="connsiteX334" fmla="*/ 366713 w 1369885"/>
                    <a:gd name="connsiteY334" fmla="*/ 350086 h 351038"/>
                    <a:gd name="connsiteX335" fmla="*/ 384810 w 1369885"/>
                    <a:gd name="connsiteY335" fmla="*/ 349133 h 351038"/>
                    <a:gd name="connsiteX336" fmla="*/ 394049 w 1369885"/>
                    <a:gd name="connsiteY336" fmla="*/ 340942 h 351038"/>
                    <a:gd name="connsiteX337" fmla="*/ 380619 w 1369885"/>
                    <a:gd name="connsiteY337" fmla="*/ 344085 h 351038"/>
                    <a:gd name="connsiteX338" fmla="*/ 391954 w 1369885"/>
                    <a:gd name="connsiteY338" fmla="*/ 337227 h 351038"/>
                    <a:gd name="connsiteX339" fmla="*/ 407194 w 1369885"/>
                    <a:gd name="connsiteY339" fmla="*/ 334084 h 351038"/>
                    <a:gd name="connsiteX340" fmla="*/ 400812 w 1369885"/>
                    <a:gd name="connsiteY340" fmla="*/ 339989 h 351038"/>
                    <a:gd name="connsiteX341" fmla="*/ 411766 w 1369885"/>
                    <a:gd name="connsiteY341" fmla="*/ 338656 h 351038"/>
                    <a:gd name="connsiteX342" fmla="*/ 403003 w 1369885"/>
                    <a:gd name="connsiteY342" fmla="*/ 344942 h 351038"/>
                    <a:gd name="connsiteX343" fmla="*/ 388049 w 1369885"/>
                    <a:gd name="connsiteY343" fmla="*/ 349609 h 351038"/>
                    <a:gd name="connsiteX344" fmla="*/ 400241 w 1369885"/>
                    <a:gd name="connsiteY344" fmla="*/ 351038 h 351038"/>
                    <a:gd name="connsiteX345" fmla="*/ 423672 w 1369885"/>
                    <a:gd name="connsiteY345" fmla="*/ 339703 h 351038"/>
                    <a:gd name="connsiteX346" fmla="*/ 423958 w 1369885"/>
                    <a:gd name="connsiteY346" fmla="*/ 344275 h 351038"/>
                    <a:gd name="connsiteX347" fmla="*/ 431102 w 1369885"/>
                    <a:gd name="connsiteY347" fmla="*/ 339989 h 351038"/>
                    <a:gd name="connsiteX348" fmla="*/ 427101 w 1369885"/>
                    <a:gd name="connsiteY348" fmla="*/ 346847 h 351038"/>
                    <a:gd name="connsiteX349" fmla="*/ 451009 w 1369885"/>
                    <a:gd name="connsiteY349" fmla="*/ 342561 h 351038"/>
                    <a:gd name="connsiteX350" fmla="*/ 438341 w 1369885"/>
                    <a:gd name="connsiteY350" fmla="*/ 337132 h 351038"/>
                    <a:gd name="connsiteX351" fmla="*/ 474536 w 1369885"/>
                    <a:gd name="connsiteY351" fmla="*/ 335893 h 351038"/>
                    <a:gd name="connsiteX352" fmla="*/ 466439 w 1369885"/>
                    <a:gd name="connsiteY352" fmla="*/ 333512 h 351038"/>
                    <a:gd name="connsiteX353" fmla="*/ 480536 w 1369885"/>
                    <a:gd name="connsiteY353" fmla="*/ 334274 h 351038"/>
                    <a:gd name="connsiteX354" fmla="*/ 481775 w 1369885"/>
                    <a:gd name="connsiteY354" fmla="*/ 325702 h 351038"/>
                    <a:gd name="connsiteX355" fmla="*/ 493205 w 1369885"/>
                    <a:gd name="connsiteY355" fmla="*/ 316272 h 351038"/>
                    <a:gd name="connsiteX356" fmla="*/ 495110 w 1369885"/>
                    <a:gd name="connsiteY356" fmla="*/ 320463 h 351038"/>
                    <a:gd name="connsiteX357" fmla="*/ 510826 w 1369885"/>
                    <a:gd name="connsiteY357" fmla="*/ 306461 h 351038"/>
                    <a:gd name="connsiteX358" fmla="*/ 507873 w 1369885"/>
                    <a:gd name="connsiteY358" fmla="*/ 315224 h 351038"/>
                    <a:gd name="connsiteX359" fmla="*/ 514350 w 1369885"/>
                    <a:gd name="connsiteY359" fmla="*/ 309890 h 351038"/>
                    <a:gd name="connsiteX360" fmla="*/ 515303 w 1369885"/>
                    <a:gd name="connsiteY360" fmla="*/ 315319 h 351038"/>
                    <a:gd name="connsiteX361" fmla="*/ 532638 w 1369885"/>
                    <a:gd name="connsiteY361" fmla="*/ 303508 h 351038"/>
                    <a:gd name="connsiteX362" fmla="*/ 535686 w 1369885"/>
                    <a:gd name="connsiteY362" fmla="*/ 291697 h 351038"/>
                    <a:gd name="connsiteX363" fmla="*/ 544259 w 1369885"/>
                    <a:gd name="connsiteY363" fmla="*/ 289983 h 351038"/>
                    <a:gd name="connsiteX364" fmla="*/ 537401 w 1369885"/>
                    <a:gd name="connsiteY364" fmla="*/ 297793 h 351038"/>
                    <a:gd name="connsiteX365" fmla="*/ 537210 w 1369885"/>
                    <a:gd name="connsiteY365" fmla="*/ 302937 h 351038"/>
                    <a:gd name="connsiteX366" fmla="*/ 552926 w 1369885"/>
                    <a:gd name="connsiteY366" fmla="*/ 292555 h 351038"/>
                    <a:gd name="connsiteX367" fmla="*/ 548735 w 1369885"/>
                    <a:gd name="connsiteY367" fmla="*/ 294364 h 351038"/>
                    <a:gd name="connsiteX368" fmla="*/ 557784 w 1369885"/>
                    <a:gd name="connsiteY368" fmla="*/ 279601 h 351038"/>
                    <a:gd name="connsiteX369" fmla="*/ 559403 w 1369885"/>
                    <a:gd name="connsiteY369" fmla="*/ 283982 h 351038"/>
                    <a:gd name="connsiteX370" fmla="*/ 565404 w 1369885"/>
                    <a:gd name="connsiteY370" fmla="*/ 275029 h 351038"/>
                    <a:gd name="connsiteX371" fmla="*/ 565499 w 1369885"/>
                    <a:gd name="connsiteY371" fmla="*/ 287316 h 351038"/>
                    <a:gd name="connsiteX372" fmla="*/ 574453 w 1369885"/>
                    <a:gd name="connsiteY372" fmla="*/ 273790 h 351038"/>
                    <a:gd name="connsiteX373" fmla="*/ 582835 w 1369885"/>
                    <a:gd name="connsiteY373" fmla="*/ 273981 h 351038"/>
                    <a:gd name="connsiteX374" fmla="*/ 602171 w 1369885"/>
                    <a:gd name="connsiteY374" fmla="*/ 247692 h 351038"/>
                    <a:gd name="connsiteX375" fmla="*/ 603504 w 1369885"/>
                    <a:gd name="connsiteY375" fmla="*/ 243406 h 351038"/>
                    <a:gd name="connsiteX376" fmla="*/ 623507 w 1369885"/>
                    <a:gd name="connsiteY376" fmla="*/ 219307 h 351038"/>
                    <a:gd name="connsiteX377" fmla="*/ 632936 w 1369885"/>
                    <a:gd name="connsiteY377" fmla="*/ 218069 h 351038"/>
                    <a:gd name="connsiteX378" fmla="*/ 628174 w 1369885"/>
                    <a:gd name="connsiteY378" fmla="*/ 206353 h 351038"/>
                    <a:gd name="connsiteX379" fmla="*/ 638937 w 1369885"/>
                    <a:gd name="connsiteY379" fmla="*/ 204734 h 351038"/>
                    <a:gd name="connsiteX380" fmla="*/ 649891 w 1369885"/>
                    <a:gd name="connsiteY380" fmla="*/ 182731 h 351038"/>
                    <a:gd name="connsiteX381" fmla="*/ 645128 w 1369885"/>
                    <a:gd name="connsiteY381" fmla="*/ 190066 h 351038"/>
                    <a:gd name="connsiteX382" fmla="*/ 717328 w 1369885"/>
                    <a:gd name="connsiteY382" fmla="*/ 114913 h 351038"/>
                    <a:gd name="connsiteX383" fmla="*/ 711994 w 1369885"/>
                    <a:gd name="connsiteY383" fmla="*/ 120247 h 351038"/>
                    <a:gd name="connsiteX384" fmla="*/ 717328 w 1369885"/>
                    <a:gd name="connsiteY384" fmla="*/ 114913 h 351038"/>
                    <a:gd name="connsiteX385" fmla="*/ 867823 w 1369885"/>
                    <a:gd name="connsiteY385" fmla="*/ 57763 h 351038"/>
                    <a:gd name="connsiteX386" fmla="*/ 861060 w 1369885"/>
                    <a:gd name="connsiteY386" fmla="*/ 57001 h 351038"/>
                    <a:gd name="connsiteX387" fmla="*/ 867823 w 1369885"/>
                    <a:gd name="connsiteY387" fmla="*/ 57763 h 351038"/>
                    <a:gd name="connsiteX388" fmla="*/ 1311593 w 1369885"/>
                    <a:gd name="connsiteY388" fmla="*/ 49858 h 351038"/>
                    <a:gd name="connsiteX389" fmla="*/ 1311593 w 1369885"/>
                    <a:gd name="connsiteY389" fmla="*/ 50143 h 351038"/>
                    <a:gd name="connsiteX390" fmla="*/ 1311593 w 1369885"/>
                    <a:gd name="connsiteY390" fmla="*/ 49858 h 351038"/>
                    <a:gd name="connsiteX391" fmla="*/ 1320260 w 1369885"/>
                    <a:gd name="connsiteY391" fmla="*/ 46238 h 351038"/>
                    <a:gd name="connsiteX392" fmla="*/ 1319498 w 1369885"/>
                    <a:gd name="connsiteY392" fmla="*/ 44428 h 351038"/>
                    <a:gd name="connsiteX393" fmla="*/ 1315974 w 1369885"/>
                    <a:gd name="connsiteY393" fmla="*/ 48238 h 351038"/>
                    <a:gd name="connsiteX394" fmla="*/ 1320260 w 1369885"/>
                    <a:gd name="connsiteY394" fmla="*/ 46333 h 351038"/>
                    <a:gd name="connsiteX395" fmla="*/ 366046 w 1369885"/>
                    <a:gd name="connsiteY395" fmla="*/ 312652 h 351038"/>
                    <a:gd name="connsiteX396" fmla="*/ 367951 w 1369885"/>
                    <a:gd name="connsiteY396" fmla="*/ 313700 h 351038"/>
                    <a:gd name="connsiteX397" fmla="*/ 366046 w 1369885"/>
                    <a:gd name="connsiteY397" fmla="*/ 312652 h 351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</a:cxnLst>
                  <a:rect l="l" t="t" r="r" b="b"/>
                  <a:pathLst>
                    <a:path w="1369885" h="351038">
                      <a:moveTo>
                        <a:pt x="644652" y="190447"/>
                      </a:moveTo>
                      <a:lnTo>
                        <a:pt x="652082" y="186922"/>
                      </a:lnTo>
                      <a:cubicBezTo>
                        <a:pt x="651415" y="197781"/>
                        <a:pt x="645795" y="201496"/>
                        <a:pt x="654177" y="199305"/>
                      </a:cubicBezTo>
                      <a:cubicBezTo>
                        <a:pt x="644652" y="190066"/>
                        <a:pt x="670560" y="176826"/>
                        <a:pt x="661321" y="167777"/>
                      </a:cubicBezTo>
                      <a:cubicBezTo>
                        <a:pt x="663035" y="167110"/>
                        <a:pt x="664750" y="166539"/>
                        <a:pt x="666464" y="165967"/>
                      </a:cubicBezTo>
                      <a:cubicBezTo>
                        <a:pt x="665512" y="166920"/>
                        <a:pt x="665893" y="167491"/>
                        <a:pt x="664940" y="168444"/>
                      </a:cubicBezTo>
                      <a:cubicBezTo>
                        <a:pt x="675608" y="165967"/>
                        <a:pt x="662464" y="157395"/>
                        <a:pt x="671894" y="149870"/>
                      </a:cubicBezTo>
                      <a:cubicBezTo>
                        <a:pt x="675418" y="147489"/>
                        <a:pt x="678656" y="146727"/>
                        <a:pt x="677894" y="149870"/>
                      </a:cubicBezTo>
                      <a:cubicBezTo>
                        <a:pt x="679133" y="146822"/>
                        <a:pt x="680752" y="144250"/>
                        <a:pt x="682181" y="141393"/>
                      </a:cubicBezTo>
                      <a:cubicBezTo>
                        <a:pt x="684276" y="139774"/>
                        <a:pt x="685324" y="141869"/>
                        <a:pt x="683228" y="143488"/>
                      </a:cubicBezTo>
                      <a:lnTo>
                        <a:pt x="692563" y="133487"/>
                      </a:lnTo>
                      <a:lnTo>
                        <a:pt x="692753" y="133868"/>
                      </a:lnTo>
                      <a:cubicBezTo>
                        <a:pt x="692753" y="130915"/>
                        <a:pt x="694182" y="125677"/>
                        <a:pt x="695230" y="123391"/>
                      </a:cubicBezTo>
                      <a:cubicBezTo>
                        <a:pt x="699230" y="122724"/>
                        <a:pt x="694658" y="125486"/>
                        <a:pt x="696373" y="126248"/>
                      </a:cubicBezTo>
                      <a:lnTo>
                        <a:pt x="700564" y="119200"/>
                      </a:lnTo>
                      <a:cubicBezTo>
                        <a:pt x="705041" y="120057"/>
                        <a:pt x="701993" y="126343"/>
                        <a:pt x="697516" y="129106"/>
                      </a:cubicBezTo>
                      <a:cubicBezTo>
                        <a:pt x="711041" y="135106"/>
                        <a:pt x="700564" y="122819"/>
                        <a:pt x="717042" y="119866"/>
                      </a:cubicBezTo>
                      <a:lnTo>
                        <a:pt x="712470" y="125391"/>
                      </a:lnTo>
                      <a:cubicBezTo>
                        <a:pt x="716375" y="127010"/>
                        <a:pt x="718947" y="126534"/>
                        <a:pt x="721709" y="125581"/>
                      </a:cubicBezTo>
                      <a:cubicBezTo>
                        <a:pt x="724471" y="124724"/>
                        <a:pt x="727615" y="123581"/>
                        <a:pt x="732092" y="123676"/>
                      </a:cubicBezTo>
                      <a:cubicBezTo>
                        <a:pt x="729425" y="122343"/>
                        <a:pt x="712565" y="121867"/>
                        <a:pt x="717614" y="115009"/>
                      </a:cubicBezTo>
                      <a:cubicBezTo>
                        <a:pt x="720185" y="114628"/>
                        <a:pt x="722948" y="113580"/>
                        <a:pt x="725424" y="109103"/>
                      </a:cubicBezTo>
                      <a:cubicBezTo>
                        <a:pt x="727805" y="113008"/>
                        <a:pt x="730853" y="109960"/>
                        <a:pt x="735330" y="107008"/>
                      </a:cubicBezTo>
                      <a:lnTo>
                        <a:pt x="737902" y="112532"/>
                      </a:lnTo>
                      <a:cubicBezTo>
                        <a:pt x="741902" y="108246"/>
                        <a:pt x="739997" y="105388"/>
                        <a:pt x="741902" y="101674"/>
                      </a:cubicBezTo>
                      <a:cubicBezTo>
                        <a:pt x="748189" y="99578"/>
                        <a:pt x="751332" y="103293"/>
                        <a:pt x="754380" y="106341"/>
                      </a:cubicBezTo>
                      <a:cubicBezTo>
                        <a:pt x="764096" y="103102"/>
                        <a:pt x="744760" y="102340"/>
                        <a:pt x="755428" y="96340"/>
                      </a:cubicBezTo>
                      <a:cubicBezTo>
                        <a:pt x="759809" y="95673"/>
                        <a:pt x="763143" y="94149"/>
                        <a:pt x="766477" y="91768"/>
                      </a:cubicBezTo>
                      <a:cubicBezTo>
                        <a:pt x="769811" y="89577"/>
                        <a:pt x="773335" y="87005"/>
                        <a:pt x="777812" y="83671"/>
                      </a:cubicBezTo>
                      <a:cubicBezTo>
                        <a:pt x="784384" y="83767"/>
                        <a:pt x="778002" y="87577"/>
                        <a:pt x="780669" y="88529"/>
                      </a:cubicBezTo>
                      <a:lnTo>
                        <a:pt x="784384" y="82243"/>
                      </a:lnTo>
                      <a:cubicBezTo>
                        <a:pt x="785717" y="81957"/>
                        <a:pt x="785717" y="83481"/>
                        <a:pt x="785717" y="84243"/>
                      </a:cubicBezTo>
                      <a:cubicBezTo>
                        <a:pt x="789527" y="81004"/>
                        <a:pt x="784193" y="78337"/>
                        <a:pt x="790766" y="74527"/>
                      </a:cubicBezTo>
                      <a:cubicBezTo>
                        <a:pt x="790766" y="71098"/>
                        <a:pt x="795052" y="72051"/>
                        <a:pt x="800195" y="73194"/>
                      </a:cubicBezTo>
                      <a:cubicBezTo>
                        <a:pt x="805339" y="74432"/>
                        <a:pt x="811244" y="75480"/>
                        <a:pt x="814864" y="70813"/>
                      </a:cubicBezTo>
                      <a:cubicBezTo>
                        <a:pt x="817436" y="72051"/>
                        <a:pt x="814578" y="74718"/>
                        <a:pt x="815816" y="76813"/>
                      </a:cubicBezTo>
                      <a:cubicBezTo>
                        <a:pt x="826865" y="69384"/>
                        <a:pt x="825341" y="70813"/>
                        <a:pt x="834390" y="62431"/>
                      </a:cubicBezTo>
                      <a:lnTo>
                        <a:pt x="843629" y="65479"/>
                      </a:lnTo>
                      <a:cubicBezTo>
                        <a:pt x="836676" y="61573"/>
                        <a:pt x="844106" y="55382"/>
                        <a:pt x="851154" y="50143"/>
                      </a:cubicBezTo>
                      <a:cubicBezTo>
                        <a:pt x="848582" y="48143"/>
                        <a:pt x="846392" y="46524"/>
                        <a:pt x="844868" y="45667"/>
                      </a:cubicBezTo>
                      <a:lnTo>
                        <a:pt x="856774" y="41095"/>
                      </a:lnTo>
                      <a:cubicBezTo>
                        <a:pt x="858298" y="41952"/>
                        <a:pt x="857250" y="44143"/>
                        <a:pt x="855440" y="46905"/>
                      </a:cubicBezTo>
                      <a:cubicBezTo>
                        <a:pt x="856202" y="46333"/>
                        <a:pt x="856964" y="45762"/>
                        <a:pt x="857536" y="45190"/>
                      </a:cubicBezTo>
                      <a:cubicBezTo>
                        <a:pt x="862013" y="47000"/>
                        <a:pt x="859917" y="50715"/>
                        <a:pt x="857155" y="54430"/>
                      </a:cubicBezTo>
                      <a:lnTo>
                        <a:pt x="852583" y="51096"/>
                      </a:lnTo>
                      <a:cubicBezTo>
                        <a:pt x="849916" y="55096"/>
                        <a:pt x="847725" y="59478"/>
                        <a:pt x="848678" y="62907"/>
                      </a:cubicBezTo>
                      <a:cubicBezTo>
                        <a:pt x="849344" y="62145"/>
                        <a:pt x="850678" y="61383"/>
                        <a:pt x="852297" y="60907"/>
                      </a:cubicBezTo>
                      <a:cubicBezTo>
                        <a:pt x="851630" y="61954"/>
                        <a:pt x="851249" y="62907"/>
                        <a:pt x="851630" y="63478"/>
                      </a:cubicBezTo>
                      <a:cubicBezTo>
                        <a:pt x="852107" y="64050"/>
                        <a:pt x="853154" y="62621"/>
                        <a:pt x="854869" y="60907"/>
                      </a:cubicBezTo>
                      <a:lnTo>
                        <a:pt x="857917" y="67384"/>
                      </a:lnTo>
                      <a:lnTo>
                        <a:pt x="858393" y="64621"/>
                      </a:lnTo>
                      <a:cubicBezTo>
                        <a:pt x="863441" y="65288"/>
                        <a:pt x="868299" y="66907"/>
                        <a:pt x="873157" y="68431"/>
                      </a:cubicBezTo>
                      <a:cubicBezTo>
                        <a:pt x="878300" y="65098"/>
                        <a:pt x="883349" y="60907"/>
                        <a:pt x="889349" y="57192"/>
                      </a:cubicBezTo>
                      <a:cubicBezTo>
                        <a:pt x="895350" y="53572"/>
                        <a:pt x="902399" y="51572"/>
                        <a:pt x="911447" y="51191"/>
                      </a:cubicBezTo>
                      <a:cubicBezTo>
                        <a:pt x="906399" y="55573"/>
                        <a:pt x="909447" y="59097"/>
                        <a:pt x="908399" y="65002"/>
                      </a:cubicBezTo>
                      <a:cubicBezTo>
                        <a:pt x="906590" y="61669"/>
                        <a:pt x="903161" y="61859"/>
                        <a:pt x="899255" y="62716"/>
                      </a:cubicBezTo>
                      <a:cubicBezTo>
                        <a:pt x="895350" y="63574"/>
                        <a:pt x="891064" y="64812"/>
                        <a:pt x="886778" y="64336"/>
                      </a:cubicBezTo>
                      <a:cubicBezTo>
                        <a:pt x="891254" y="65002"/>
                        <a:pt x="890111" y="67860"/>
                        <a:pt x="888873" y="68812"/>
                      </a:cubicBezTo>
                      <a:cubicBezTo>
                        <a:pt x="894017" y="67003"/>
                        <a:pt x="899255" y="66145"/>
                        <a:pt x="904589" y="64717"/>
                      </a:cubicBezTo>
                      <a:cubicBezTo>
                        <a:pt x="903637" y="69479"/>
                        <a:pt x="907352" y="68717"/>
                        <a:pt x="911066" y="71098"/>
                      </a:cubicBezTo>
                      <a:cubicBezTo>
                        <a:pt x="910304" y="66241"/>
                        <a:pt x="913352" y="65002"/>
                        <a:pt x="917543" y="64717"/>
                      </a:cubicBezTo>
                      <a:cubicBezTo>
                        <a:pt x="921639" y="64907"/>
                        <a:pt x="926878" y="66050"/>
                        <a:pt x="930307" y="65383"/>
                      </a:cubicBezTo>
                      <a:cubicBezTo>
                        <a:pt x="930021" y="68622"/>
                        <a:pt x="927830" y="71479"/>
                        <a:pt x="920496" y="69003"/>
                      </a:cubicBezTo>
                      <a:cubicBezTo>
                        <a:pt x="927164" y="77861"/>
                        <a:pt x="933641" y="60430"/>
                        <a:pt x="940594" y="68241"/>
                      </a:cubicBezTo>
                      <a:cubicBezTo>
                        <a:pt x="938689" y="67860"/>
                        <a:pt x="937832" y="67193"/>
                        <a:pt x="936689" y="68622"/>
                      </a:cubicBezTo>
                      <a:cubicBezTo>
                        <a:pt x="941832" y="66526"/>
                        <a:pt x="951738" y="72337"/>
                        <a:pt x="948404" y="74146"/>
                      </a:cubicBezTo>
                      <a:lnTo>
                        <a:pt x="946594" y="73670"/>
                      </a:lnTo>
                      <a:cubicBezTo>
                        <a:pt x="952500" y="76242"/>
                        <a:pt x="961644" y="78623"/>
                        <a:pt x="969931" y="80719"/>
                      </a:cubicBezTo>
                      <a:cubicBezTo>
                        <a:pt x="978218" y="82624"/>
                        <a:pt x="985647" y="83005"/>
                        <a:pt x="988124" y="79576"/>
                      </a:cubicBezTo>
                      <a:cubicBezTo>
                        <a:pt x="987838" y="80623"/>
                        <a:pt x="982980" y="88053"/>
                        <a:pt x="981646" y="89291"/>
                      </a:cubicBezTo>
                      <a:cubicBezTo>
                        <a:pt x="992124" y="83481"/>
                        <a:pt x="1002887" y="78337"/>
                        <a:pt x="1013651" y="72813"/>
                      </a:cubicBezTo>
                      <a:cubicBezTo>
                        <a:pt x="1009079" y="78433"/>
                        <a:pt x="1010031" y="96816"/>
                        <a:pt x="998506" y="96244"/>
                      </a:cubicBezTo>
                      <a:cubicBezTo>
                        <a:pt x="1001078" y="98340"/>
                        <a:pt x="1004030" y="100816"/>
                        <a:pt x="1011269" y="101197"/>
                      </a:cubicBezTo>
                      <a:cubicBezTo>
                        <a:pt x="1009650" y="99483"/>
                        <a:pt x="1010126" y="89863"/>
                        <a:pt x="1013079" y="90434"/>
                      </a:cubicBezTo>
                      <a:cubicBezTo>
                        <a:pt x="1017651" y="100721"/>
                        <a:pt x="1016699" y="96435"/>
                        <a:pt x="1023461" y="106341"/>
                      </a:cubicBezTo>
                      <a:cubicBezTo>
                        <a:pt x="1020985" y="103769"/>
                        <a:pt x="1028510" y="95006"/>
                        <a:pt x="1033082" y="97292"/>
                      </a:cubicBezTo>
                      <a:cubicBezTo>
                        <a:pt x="1031748" y="98530"/>
                        <a:pt x="1029462" y="107484"/>
                        <a:pt x="1027271" y="107770"/>
                      </a:cubicBezTo>
                      <a:lnTo>
                        <a:pt x="1043273" y="102436"/>
                      </a:lnTo>
                      <a:cubicBezTo>
                        <a:pt x="1039559" y="103102"/>
                        <a:pt x="1039463" y="110722"/>
                        <a:pt x="1041178" y="114628"/>
                      </a:cubicBezTo>
                      <a:cubicBezTo>
                        <a:pt x="1040606" y="112151"/>
                        <a:pt x="1051751" y="118819"/>
                        <a:pt x="1055370" y="119009"/>
                      </a:cubicBezTo>
                      <a:lnTo>
                        <a:pt x="1050989" y="114723"/>
                      </a:lnTo>
                      <a:cubicBezTo>
                        <a:pt x="1064514" y="121295"/>
                        <a:pt x="1069753" y="105007"/>
                        <a:pt x="1082993" y="109865"/>
                      </a:cubicBezTo>
                      <a:cubicBezTo>
                        <a:pt x="1080802" y="111484"/>
                        <a:pt x="1075087" y="121771"/>
                        <a:pt x="1082040" y="125105"/>
                      </a:cubicBezTo>
                      <a:cubicBezTo>
                        <a:pt x="1087088" y="120533"/>
                        <a:pt x="1103186" y="103007"/>
                        <a:pt x="1115282" y="101007"/>
                      </a:cubicBezTo>
                      <a:lnTo>
                        <a:pt x="1117092" y="104341"/>
                      </a:lnTo>
                      <a:lnTo>
                        <a:pt x="1126712" y="101864"/>
                      </a:lnTo>
                      <a:cubicBezTo>
                        <a:pt x="1123474" y="105579"/>
                        <a:pt x="1117092" y="111389"/>
                        <a:pt x="1109853" y="116723"/>
                      </a:cubicBezTo>
                      <a:cubicBezTo>
                        <a:pt x="1102805" y="121486"/>
                        <a:pt x="1094804" y="125962"/>
                        <a:pt x="1089184" y="128153"/>
                      </a:cubicBezTo>
                      <a:cubicBezTo>
                        <a:pt x="1094232" y="131868"/>
                        <a:pt x="1089946" y="132154"/>
                        <a:pt x="1098423" y="133678"/>
                      </a:cubicBezTo>
                      <a:cubicBezTo>
                        <a:pt x="1100804" y="137202"/>
                        <a:pt x="1092899" y="137011"/>
                        <a:pt x="1090327" y="136630"/>
                      </a:cubicBezTo>
                      <a:cubicBezTo>
                        <a:pt x="1096899" y="138535"/>
                        <a:pt x="1103281" y="141202"/>
                        <a:pt x="1110139" y="142536"/>
                      </a:cubicBezTo>
                      <a:cubicBezTo>
                        <a:pt x="1110329" y="136154"/>
                        <a:pt x="1126617" y="138059"/>
                        <a:pt x="1126331" y="132630"/>
                      </a:cubicBezTo>
                      <a:cubicBezTo>
                        <a:pt x="1118997" y="133868"/>
                        <a:pt x="1111282" y="135583"/>
                        <a:pt x="1103757" y="136249"/>
                      </a:cubicBezTo>
                      <a:cubicBezTo>
                        <a:pt x="1104138" y="130153"/>
                        <a:pt x="1119092" y="120152"/>
                        <a:pt x="1132237" y="122819"/>
                      </a:cubicBezTo>
                      <a:cubicBezTo>
                        <a:pt x="1135475" y="125772"/>
                        <a:pt x="1128617" y="133868"/>
                        <a:pt x="1128713" y="136059"/>
                      </a:cubicBezTo>
                      <a:cubicBezTo>
                        <a:pt x="1129760" y="135106"/>
                        <a:pt x="1133189" y="134440"/>
                        <a:pt x="1136428" y="134249"/>
                      </a:cubicBezTo>
                      <a:cubicBezTo>
                        <a:pt x="1139762" y="133868"/>
                        <a:pt x="1142905" y="133678"/>
                        <a:pt x="1143572" y="134440"/>
                      </a:cubicBezTo>
                      <a:lnTo>
                        <a:pt x="1137380" y="137773"/>
                      </a:lnTo>
                      <a:cubicBezTo>
                        <a:pt x="1145381" y="140250"/>
                        <a:pt x="1150525" y="129391"/>
                        <a:pt x="1159859" y="135583"/>
                      </a:cubicBezTo>
                      <a:cubicBezTo>
                        <a:pt x="1163098" y="135964"/>
                        <a:pt x="1170051" y="143965"/>
                        <a:pt x="1170432" y="139964"/>
                      </a:cubicBezTo>
                      <a:cubicBezTo>
                        <a:pt x="1164622" y="132916"/>
                        <a:pt x="1163193" y="110151"/>
                        <a:pt x="1166051" y="104722"/>
                      </a:cubicBezTo>
                      <a:cubicBezTo>
                        <a:pt x="1167003" y="105388"/>
                        <a:pt x="1181862" y="110151"/>
                        <a:pt x="1185767" y="113389"/>
                      </a:cubicBezTo>
                      <a:cubicBezTo>
                        <a:pt x="1191578" y="118533"/>
                        <a:pt x="1179576" y="127772"/>
                        <a:pt x="1184339" y="132249"/>
                      </a:cubicBezTo>
                      <a:cubicBezTo>
                        <a:pt x="1184339" y="130534"/>
                        <a:pt x="1187006" y="128058"/>
                        <a:pt x="1188149" y="127201"/>
                      </a:cubicBezTo>
                      <a:cubicBezTo>
                        <a:pt x="1191673" y="128344"/>
                        <a:pt x="1187387" y="132725"/>
                        <a:pt x="1194626" y="131201"/>
                      </a:cubicBezTo>
                      <a:cubicBezTo>
                        <a:pt x="1195007" y="124629"/>
                        <a:pt x="1209485" y="130153"/>
                        <a:pt x="1197293" y="125391"/>
                      </a:cubicBezTo>
                      <a:cubicBezTo>
                        <a:pt x="1204055" y="122914"/>
                        <a:pt x="1204913" y="125486"/>
                        <a:pt x="1213009" y="123581"/>
                      </a:cubicBezTo>
                      <a:cubicBezTo>
                        <a:pt x="1209770" y="119962"/>
                        <a:pt x="1217486" y="108055"/>
                        <a:pt x="1223582" y="104817"/>
                      </a:cubicBezTo>
                      <a:cubicBezTo>
                        <a:pt x="1223582" y="106531"/>
                        <a:pt x="1225582" y="108246"/>
                        <a:pt x="1226534" y="109103"/>
                      </a:cubicBezTo>
                      <a:cubicBezTo>
                        <a:pt x="1229963" y="108532"/>
                        <a:pt x="1233107" y="108151"/>
                        <a:pt x="1236059" y="107865"/>
                      </a:cubicBezTo>
                      <a:cubicBezTo>
                        <a:pt x="1238917" y="107389"/>
                        <a:pt x="1241584" y="107008"/>
                        <a:pt x="1244251" y="106531"/>
                      </a:cubicBezTo>
                      <a:cubicBezTo>
                        <a:pt x="1249490" y="105674"/>
                        <a:pt x="1254728" y="104817"/>
                        <a:pt x="1261015" y="102817"/>
                      </a:cubicBezTo>
                      <a:cubicBezTo>
                        <a:pt x="1262634" y="103960"/>
                        <a:pt x="1269397" y="103769"/>
                        <a:pt x="1267778" y="107198"/>
                      </a:cubicBezTo>
                      <a:cubicBezTo>
                        <a:pt x="1269206" y="105484"/>
                        <a:pt x="1270159" y="103007"/>
                        <a:pt x="1273969" y="101483"/>
                      </a:cubicBezTo>
                      <a:cubicBezTo>
                        <a:pt x="1278636" y="102436"/>
                        <a:pt x="1276636" y="103674"/>
                        <a:pt x="1274350" y="104912"/>
                      </a:cubicBezTo>
                      <a:cubicBezTo>
                        <a:pt x="1272064" y="106055"/>
                        <a:pt x="1269587" y="107389"/>
                        <a:pt x="1273683" y="109579"/>
                      </a:cubicBezTo>
                      <a:cubicBezTo>
                        <a:pt x="1273016" y="106246"/>
                        <a:pt x="1281779" y="100531"/>
                        <a:pt x="1286256" y="96054"/>
                      </a:cubicBezTo>
                      <a:cubicBezTo>
                        <a:pt x="1282256" y="91196"/>
                        <a:pt x="1273683" y="100912"/>
                        <a:pt x="1268730" y="104531"/>
                      </a:cubicBezTo>
                      <a:cubicBezTo>
                        <a:pt x="1267301" y="100721"/>
                        <a:pt x="1268444" y="96244"/>
                        <a:pt x="1271016" y="91387"/>
                      </a:cubicBezTo>
                      <a:cubicBezTo>
                        <a:pt x="1273493" y="86338"/>
                        <a:pt x="1277588" y="81195"/>
                        <a:pt x="1282827" y="76909"/>
                      </a:cubicBezTo>
                      <a:cubicBezTo>
                        <a:pt x="1291495" y="70908"/>
                        <a:pt x="1289209" y="79766"/>
                        <a:pt x="1290352" y="78052"/>
                      </a:cubicBezTo>
                      <a:cubicBezTo>
                        <a:pt x="1299877" y="74908"/>
                        <a:pt x="1301496" y="69003"/>
                        <a:pt x="1303306" y="64717"/>
                      </a:cubicBezTo>
                      <a:cubicBezTo>
                        <a:pt x="1305020" y="60240"/>
                        <a:pt x="1306544" y="56620"/>
                        <a:pt x="1314926" y="55096"/>
                      </a:cubicBezTo>
                      <a:cubicBezTo>
                        <a:pt x="1323213" y="56144"/>
                        <a:pt x="1320737" y="63478"/>
                        <a:pt x="1323975" y="65860"/>
                      </a:cubicBezTo>
                      <a:cubicBezTo>
                        <a:pt x="1317403" y="71956"/>
                        <a:pt x="1310640" y="69860"/>
                        <a:pt x="1305782" y="73003"/>
                      </a:cubicBezTo>
                      <a:lnTo>
                        <a:pt x="1313212" y="71479"/>
                      </a:lnTo>
                      <a:cubicBezTo>
                        <a:pt x="1311688" y="74337"/>
                        <a:pt x="1307211" y="78433"/>
                        <a:pt x="1303782" y="78814"/>
                      </a:cubicBezTo>
                      <a:cubicBezTo>
                        <a:pt x="1307306" y="79385"/>
                        <a:pt x="1314831" y="75289"/>
                        <a:pt x="1323499" y="70432"/>
                      </a:cubicBezTo>
                      <a:cubicBezTo>
                        <a:pt x="1332071" y="65479"/>
                        <a:pt x="1340739" y="58335"/>
                        <a:pt x="1348549" y="55382"/>
                      </a:cubicBezTo>
                      <a:cubicBezTo>
                        <a:pt x="1349883" y="52525"/>
                        <a:pt x="1352074" y="47762"/>
                        <a:pt x="1349121" y="47762"/>
                      </a:cubicBezTo>
                      <a:cubicBezTo>
                        <a:pt x="1348073" y="49096"/>
                        <a:pt x="1346930" y="50334"/>
                        <a:pt x="1345787" y="51477"/>
                      </a:cubicBezTo>
                      <a:cubicBezTo>
                        <a:pt x="1342644" y="51191"/>
                        <a:pt x="1343597" y="48715"/>
                        <a:pt x="1344549" y="46619"/>
                      </a:cubicBezTo>
                      <a:cubicBezTo>
                        <a:pt x="1345406" y="44428"/>
                        <a:pt x="1346168" y="42428"/>
                        <a:pt x="1343311" y="43762"/>
                      </a:cubicBezTo>
                      <a:cubicBezTo>
                        <a:pt x="1346264" y="37094"/>
                        <a:pt x="1348359" y="28998"/>
                        <a:pt x="1356551" y="24712"/>
                      </a:cubicBezTo>
                      <a:lnTo>
                        <a:pt x="1361885" y="27664"/>
                      </a:lnTo>
                      <a:cubicBezTo>
                        <a:pt x="1360551" y="26617"/>
                        <a:pt x="1355122" y="29188"/>
                        <a:pt x="1354455" y="32141"/>
                      </a:cubicBezTo>
                      <a:cubicBezTo>
                        <a:pt x="1354931" y="29950"/>
                        <a:pt x="1358837" y="28998"/>
                        <a:pt x="1362456" y="27569"/>
                      </a:cubicBezTo>
                      <a:cubicBezTo>
                        <a:pt x="1365790" y="25855"/>
                        <a:pt x="1368838" y="23664"/>
                        <a:pt x="1367504" y="19568"/>
                      </a:cubicBezTo>
                      <a:lnTo>
                        <a:pt x="1360265" y="21473"/>
                      </a:lnTo>
                      <a:cubicBezTo>
                        <a:pt x="1362551" y="14615"/>
                        <a:pt x="1363313" y="4804"/>
                        <a:pt x="1369886" y="232"/>
                      </a:cubicBezTo>
                      <a:cubicBezTo>
                        <a:pt x="1363218" y="-815"/>
                        <a:pt x="1369124" y="2042"/>
                        <a:pt x="1360361" y="1661"/>
                      </a:cubicBezTo>
                      <a:cubicBezTo>
                        <a:pt x="1369790" y="3757"/>
                        <a:pt x="1346645" y="15949"/>
                        <a:pt x="1358265" y="16425"/>
                      </a:cubicBezTo>
                      <a:cubicBezTo>
                        <a:pt x="1348931" y="15282"/>
                        <a:pt x="1348835" y="20997"/>
                        <a:pt x="1339024" y="20997"/>
                      </a:cubicBezTo>
                      <a:cubicBezTo>
                        <a:pt x="1340453" y="22235"/>
                        <a:pt x="1343406" y="21949"/>
                        <a:pt x="1338072" y="25569"/>
                      </a:cubicBezTo>
                      <a:cubicBezTo>
                        <a:pt x="1338263" y="26140"/>
                        <a:pt x="1338167" y="27188"/>
                        <a:pt x="1338072" y="27760"/>
                      </a:cubicBezTo>
                      <a:cubicBezTo>
                        <a:pt x="1337882" y="27760"/>
                        <a:pt x="1337786" y="27855"/>
                        <a:pt x="1337691" y="27950"/>
                      </a:cubicBezTo>
                      <a:lnTo>
                        <a:pt x="1338072" y="27950"/>
                      </a:lnTo>
                      <a:cubicBezTo>
                        <a:pt x="1338072" y="27950"/>
                        <a:pt x="1338072" y="28331"/>
                        <a:pt x="1338263" y="27855"/>
                      </a:cubicBezTo>
                      <a:cubicBezTo>
                        <a:pt x="1339977" y="27474"/>
                        <a:pt x="1341501" y="27379"/>
                        <a:pt x="1342644" y="27855"/>
                      </a:cubicBezTo>
                      <a:cubicBezTo>
                        <a:pt x="1342930" y="30617"/>
                        <a:pt x="1341120" y="33665"/>
                        <a:pt x="1339120" y="36618"/>
                      </a:cubicBezTo>
                      <a:cubicBezTo>
                        <a:pt x="1337120" y="39571"/>
                        <a:pt x="1334453" y="41857"/>
                        <a:pt x="1333786" y="43857"/>
                      </a:cubicBezTo>
                      <a:cubicBezTo>
                        <a:pt x="1330071" y="45476"/>
                        <a:pt x="1333786" y="41095"/>
                        <a:pt x="1330738" y="40809"/>
                      </a:cubicBezTo>
                      <a:lnTo>
                        <a:pt x="1328642" y="46619"/>
                      </a:lnTo>
                      <a:cubicBezTo>
                        <a:pt x="1325594" y="43571"/>
                        <a:pt x="1316355" y="46905"/>
                        <a:pt x="1321975" y="39571"/>
                      </a:cubicBezTo>
                      <a:lnTo>
                        <a:pt x="1315498" y="44143"/>
                      </a:lnTo>
                      <a:cubicBezTo>
                        <a:pt x="1310545" y="45286"/>
                        <a:pt x="1304258" y="47000"/>
                        <a:pt x="1301877" y="50715"/>
                      </a:cubicBezTo>
                      <a:cubicBezTo>
                        <a:pt x="1298258" y="51763"/>
                        <a:pt x="1296067" y="59573"/>
                        <a:pt x="1297210" y="55001"/>
                      </a:cubicBezTo>
                      <a:cubicBezTo>
                        <a:pt x="1293971" y="57763"/>
                        <a:pt x="1291114" y="61097"/>
                        <a:pt x="1287399" y="63383"/>
                      </a:cubicBezTo>
                      <a:lnTo>
                        <a:pt x="1286828" y="62431"/>
                      </a:lnTo>
                      <a:cubicBezTo>
                        <a:pt x="1275207" y="66622"/>
                        <a:pt x="1266063" y="80242"/>
                        <a:pt x="1249299" y="76718"/>
                      </a:cubicBezTo>
                      <a:cubicBezTo>
                        <a:pt x="1245584" y="79004"/>
                        <a:pt x="1241679" y="81671"/>
                        <a:pt x="1234535" y="82719"/>
                      </a:cubicBezTo>
                      <a:lnTo>
                        <a:pt x="1232249" y="79576"/>
                      </a:lnTo>
                      <a:cubicBezTo>
                        <a:pt x="1227392" y="82624"/>
                        <a:pt x="1215485" y="79576"/>
                        <a:pt x="1214057" y="83957"/>
                      </a:cubicBezTo>
                      <a:cubicBezTo>
                        <a:pt x="1210151" y="79671"/>
                        <a:pt x="1203770" y="80528"/>
                        <a:pt x="1197007" y="82528"/>
                      </a:cubicBezTo>
                      <a:cubicBezTo>
                        <a:pt x="1190339" y="84052"/>
                        <a:pt x="1183195" y="86053"/>
                        <a:pt x="1178528" y="85767"/>
                      </a:cubicBezTo>
                      <a:lnTo>
                        <a:pt x="1178528" y="90625"/>
                      </a:lnTo>
                      <a:cubicBezTo>
                        <a:pt x="1172147" y="91101"/>
                        <a:pt x="1166051" y="93387"/>
                        <a:pt x="1158049" y="94816"/>
                      </a:cubicBezTo>
                      <a:lnTo>
                        <a:pt x="1158621" y="99102"/>
                      </a:lnTo>
                      <a:cubicBezTo>
                        <a:pt x="1151477" y="102340"/>
                        <a:pt x="1140428" y="96625"/>
                        <a:pt x="1129570" y="95197"/>
                      </a:cubicBezTo>
                      <a:cubicBezTo>
                        <a:pt x="1130522" y="93673"/>
                        <a:pt x="1133189" y="94435"/>
                        <a:pt x="1135094" y="95673"/>
                      </a:cubicBezTo>
                      <a:cubicBezTo>
                        <a:pt x="1128998" y="90053"/>
                        <a:pt x="1122140" y="91006"/>
                        <a:pt x="1114997" y="92339"/>
                      </a:cubicBezTo>
                      <a:cubicBezTo>
                        <a:pt x="1108043" y="92911"/>
                        <a:pt x="1100804" y="93768"/>
                        <a:pt x="1095661" y="89005"/>
                      </a:cubicBezTo>
                      <a:cubicBezTo>
                        <a:pt x="1092327" y="89863"/>
                        <a:pt x="1090327" y="89005"/>
                        <a:pt x="1088612" y="87196"/>
                      </a:cubicBezTo>
                      <a:cubicBezTo>
                        <a:pt x="1088898" y="87196"/>
                        <a:pt x="1089184" y="87196"/>
                        <a:pt x="1089374" y="87196"/>
                      </a:cubicBezTo>
                      <a:cubicBezTo>
                        <a:pt x="1089089" y="87100"/>
                        <a:pt x="1088612" y="86910"/>
                        <a:pt x="1088231" y="86815"/>
                      </a:cubicBezTo>
                      <a:cubicBezTo>
                        <a:pt x="1087184" y="85672"/>
                        <a:pt x="1086041" y="84433"/>
                        <a:pt x="1084802" y="83386"/>
                      </a:cubicBezTo>
                      <a:cubicBezTo>
                        <a:pt x="1085755" y="84719"/>
                        <a:pt x="1086612" y="85957"/>
                        <a:pt x="1087565" y="86624"/>
                      </a:cubicBezTo>
                      <a:cubicBezTo>
                        <a:pt x="1085279" y="85957"/>
                        <a:pt x="1081754" y="85481"/>
                        <a:pt x="1078040" y="85386"/>
                      </a:cubicBezTo>
                      <a:lnTo>
                        <a:pt x="1078040" y="80528"/>
                      </a:lnTo>
                      <a:cubicBezTo>
                        <a:pt x="1078040" y="80528"/>
                        <a:pt x="1077468" y="80528"/>
                        <a:pt x="1077182" y="80433"/>
                      </a:cubicBezTo>
                      <a:cubicBezTo>
                        <a:pt x="1074420" y="77861"/>
                        <a:pt x="1073849" y="81671"/>
                        <a:pt x="1074611" y="85481"/>
                      </a:cubicBezTo>
                      <a:cubicBezTo>
                        <a:pt x="1072706" y="85672"/>
                        <a:pt x="1070801" y="86053"/>
                        <a:pt x="1069277" y="86719"/>
                      </a:cubicBezTo>
                      <a:cubicBezTo>
                        <a:pt x="1068991" y="79099"/>
                        <a:pt x="1059561" y="85862"/>
                        <a:pt x="1058609" y="77099"/>
                      </a:cubicBezTo>
                      <a:cubicBezTo>
                        <a:pt x="1054989" y="79861"/>
                        <a:pt x="1040606" y="73384"/>
                        <a:pt x="1035749" y="80052"/>
                      </a:cubicBezTo>
                      <a:cubicBezTo>
                        <a:pt x="1036034" y="79004"/>
                        <a:pt x="1035177" y="78147"/>
                        <a:pt x="1037082" y="78814"/>
                      </a:cubicBezTo>
                      <a:cubicBezTo>
                        <a:pt x="1033653" y="76432"/>
                        <a:pt x="1030129" y="73956"/>
                        <a:pt x="1025843" y="74718"/>
                      </a:cubicBezTo>
                      <a:lnTo>
                        <a:pt x="1026414" y="68622"/>
                      </a:lnTo>
                      <a:lnTo>
                        <a:pt x="1014984" y="72432"/>
                      </a:lnTo>
                      <a:cubicBezTo>
                        <a:pt x="1011174" y="67003"/>
                        <a:pt x="1009841" y="64240"/>
                        <a:pt x="1016699" y="62240"/>
                      </a:cubicBezTo>
                      <a:cubicBezTo>
                        <a:pt x="1001649" y="63574"/>
                        <a:pt x="1005745" y="60430"/>
                        <a:pt x="992600" y="62621"/>
                      </a:cubicBezTo>
                      <a:lnTo>
                        <a:pt x="994505" y="59287"/>
                      </a:lnTo>
                      <a:cubicBezTo>
                        <a:pt x="990600" y="57954"/>
                        <a:pt x="982694" y="60335"/>
                        <a:pt x="981456" y="56620"/>
                      </a:cubicBezTo>
                      <a:cubicBezTo>
                        <a:pt x="978503" y="51477"/>
                        <a:pt x="967550" y="47667"/>
                        <a:pt x="954691" y="43571"/>
                      </a:cubicBezTo>
                      <a:cubicBezTo>
                        <a:pt x="948404" y="41190"/>
                        <a:pt x="941070" y="40047"/>
                        <a:pt x="934307" y="37951"/>
                      </a:cubicBezTo>
                      <a:cubicBezTo>
                        <a:pt x="930878" y="36904"/>
                        <a:pt x="927544" y="35856"/>
                        <a:pt x="924306" y="34618"/>
                      </a:cubicBezTo>
                      <a:cubicBezTo>
                        <a:pt x="921068" y="33475"/>
                        <a:pt x="917829" y="32617"/>
                        <a:pt x="914876" y="31379"/>
                      </a:cubicBezTo>
                      <a:cubicBezTo>
                        <a:pt x="918115" y="43000"/>
                        <a:pt x="904113" y="25093"/>
                        <a:pt x="902113" y="33475"/>
                      </a:cubicBezTo>
                      <a:cubicBezTo>
                        <a:pt x="900970" y="30712"/>
                        <a:pt x="897636" y="28807"/>
                        <a:pt x="901827" y="26998"/>
                      </a:cubicBezTo>
                      <a:cubicBezTo>
                        <a:pt x="895350" y="27379"/>
                        <a:pt x="890683" y="26236"/>
                        <a:pt x="886396" y="25759"/>
                      </a:cubicBezTo>
                      <a:cubicBezTo>
                        <a:pt x="882110" y="25283"/>
                        <a:pt x="878205" y="25378"/>
                        <a:pt x="873919" y="28998"/>
                      </a:cubicBezTo>
                      <a:cubicBezTo>
                        <a:pt x="872395" y="26331"/>
                        <a:pt x="876586" y="25188"/>
                        <a:pt x="875348" y="23569"/>
                      </a:cubicBezTo>
                      <a:cubicBezTo>
                        <a:pt x="874300" y="24140"/>
                        <a:pt x="871252" y="25855"/>
                        <a:pt x="869918" y="24235"/>
                      </a:cubicBezTo>
                      <a:cubicBezTo>
                        <a:pt x="868585" y="22711"/>
                        <a:pt x="871728" y="22045"/>
                        <a:pt x="873824" y="20902"/>
                      </a:cubicBezTo>
                      <a:cubicBezTo>
                        <a:pt x="860489" y="21092"/>
                        <a:pt x="859727" y="29569"/>
                        <a:pt x="859250" y="37285"/>
                      </a:cubicBezTo>
                      <a:cubicBezTo>
                        <a:pt x="852773" y="34332"/>
                        <a:pt x="849440" y="35189"/>
                        <a:pt x="845439" y="40618"/>
                      </a:cubicBezTo>
                      <a:cubicBezTo>
                        <a:pt x="843058" y="38332"/>
                        <a:pt x="838962" y="36237"/>
                        <a:pt x="846677" y="34427"/>
                      </a:cubicBezTo>
                      <a:cubicBezTo>
                        <a:pt x="844487" y="34427"/>
                        <a:pt x="837629" y="34237"/>
                        <a:pt x="831342" y="34808"/>
                      </a:cubicBezTo>
                      <a:cubicBezTo>
                        <a:pt x="825056" y="35284"/>
                        <a:pt x="819721" y="37666"/>
                        <a:pt x="820007" y="40618"/>
                      </a:cubicBezTo>
                      <a:cubicBezTo>
                        <a:pt x="818388" y="39380"/>
                        <a:pt x="814007" y="41476"/>
                        <a:pt x="812959" y="42428"/>
                      </a:cubicBezTo>
                      <a:cubicBezTo>
                        <a:pt x="803339" y="44143"/>
                        <a:pt x="802386" y="43762"/>
                        <a:pt x="793147" y="46333"/>
                      </a:cubicBezTo>
                      <a:lnTo>
                        <a:pt x="796004" y="46714"/>
                      </a:lnTo>
                      <a:cubicBezTo>
                        <a:pt x="794099" y="54430"/>
                        <a:pt x="788765" y="50334"/>
                        <a:pt x="781717" y="53477"/>
                      </a:cubicBezTo>
                      <a:lnTo>
                        <a:pt x="781717" y="52715"/>
                      </a:lnTo>
                      <a:cubicBezTo>
                        <a:pt x="763238" y="53096"/>
                        <a:pt x="775335" y="57382"/>
                        <a:pt x="756666" y="57001"/>
                      </a:cubicBezTo>
                      <a:lnTo>
                        <a:pt x="759143" y="61002"/>
                      </a:lnTo>
                      <a:cubicBezTo>
                        <a:pt x="761048" y="70336"/>
                        <a:pt x="742855" y="61669"/>
                        <a:pt x="734854" y="69193"/>
                      </a:cubicBezTo>
                      <a:lnTo>
                        <a:pt x="739331" y="70051"/>
                      </a:lnTo>
                      <a:cubicBezTo>
                        <a:pt x="735902" y="75289"/>
                        <a:pt x="719233" y="64050"/>
                        <a:pt x="713518" y="66431"/>
                      </a:cubicBezTo>
                      <a:cubicBezTo>
                        <a:pt x="711994" y="66336"/>
                        <a:pt x="714566" y="64240"/>
                        <a:pt x="715899" y="62716"/>
                      </a:cubicBezTo>
                      <a:cubicBezTo>
                        <a:pt x="699802" y="65383"/>
                        <a:pt x="717042" y="69003"/>
                        <a:pt x="707993" y="75861"/>
                      </a:cubicBezTo>
                      <a:cubicBezTo>
                        <a:pt x="704564" y="74146"/>
                        <a:pt x="706184" y="67384"/>
                        <a:pt x="699230" y="70813"/>
                      </a:cubicBezTo>
                      <a:cubicBezTo>
                        <a:pt x="696944" y="70813"/>
                        <a:pt x="693230" y="75480"/>
                        <a:pt x="689324" y="81100"/>
                      </a:cubicBezTo>
                      <a:cubicBezTo>
                        <a:pt x="685419" y="86719"/>
                        <a:pt x="680752" y="92339"/>
                        <a:pt x="674656" y="93006"/>
                      </a:cubicBezTo>
                      <a:cubicBezTo>
                        <a:pt x="678085" y="93577"/>
                        <a:pt x="681323" y="94244"/>
                        <a:pt x="678371" y="98816"/>
                      </a:cubicBezTo>
                      <a:cubicBezTo>
                        <a:pt x="676942" y="100150"/>
                        <a:pt x="674751" y="101197"/>
                        <a:pt x="672275" y="102150"/>
                      </a:cubicBezTo>
                      <a:cubicBezTo>
                        <a:pt x="669989" y="103198"/>
                        <a:pt x="667417" y="104436"/>
                        <a:pt x="664940" y="105579"/>
                      </a:cubicBezTo>
                      <a:cubicBezTo>
                        <a:pt x="660083" y="108055"/>
                        <a:pt x="655701" y="111199"/>
                        <a:pt x="655796" y="116437"/>
                      </a:cubicBezTo>
                      <a:cubicBezTo>
                        <a:pt x="654558" y="116628"/>
                        <a:pt x="653891" y="116437"/>
                        <a:pt x="653415" y="115961"/>
                      </a:cubicBezTo>
                      <a:cubicBezTo>
                        <a:pt x="650177" y="121390"/>
                        <a:pt x="642366" y="132439"/>
                        <a:pt x="643033" y="137869"/>
                      </a:cubicBezTo>
                      <a:cubicBezTo>
                        <a:pt x="639223" y="136249"/>
                        <a:pt x="635984" y="137488"/>
                        <a:pt x="633317" y="140059"/>
                      </a:cubicBezTo>
                      <a:cubicBezTo>
                        <a:pt x="630746" y="142726"/>
                        <a:pt x="628745" y="146822"/>
                        <a:pt x="626840" y="150727"/>
                      </a:cubicBezTo>
                      <a:cubicBezTo>
                        <a:pt x="623030" y="158538"/>
                        <a:pt x="619982" y="165872"/>
                        <a:pt x="614363" y="161300"/>
                      </a:cubicBezTo>
                      <a:lnTo>
                        <a:pt x="604076" y="175778"/>
                      </a:lnTo>
                      <a:lnTo>
                        <a:pt x="603218" y="174540"/>
                      </a:lnTo>
                      <a:cubicBezTo>
                        <a:pt x="595503" y="182922"/>
                        <a:pt x="595979" y="187970"/>
                        <a:pt x="596360" y="193304"/>
                      </a:cubicBezTo>
                      <a:cubicBezTo>
                        <a:pt x="593979" y="194733"/>
                        <a:pt x="594074" y="192447"/>
                        <a:pt x="593598" y="191780"/>
                      </a:cubicBezTo>
                      <a:cubicBezTo>
                        <a:pt x="581311" y="202924"/>
                        <a:pt x="580835" y="203877"/>
                        <a:pt x="577882" y="219117"/>
                      </a:cubicBezTo>
                      <a:lnTo>
                        <a:pt x="573405" y="217117"/>
                      </a:lnTo>
                      <a:cubicBezTo>
                        <a:pt x="573310" y="219403"/>
                        <a:pt x="567976" y="222260"/>
                        <a:pt x="562070" y="226546"/>
                      </a:cubicBezTo>
                      <a:cubicBezTo>
                        <a:pt x="559118" y="228642"/>
                        <a:pt x="556069" y="231118"/>
                        <a:pt x="553117" y="233785"/>
                      </a:cubicBezTo>
                      <a:cubicBezTo>
                        <a:pt x="550164" y="236357"/>
                        <a:pt x="547497" y="239310"/>
                        <a:pt x="545592" y="242834"/>
                      </a:cubicBezTo>
                      <a:cubicBezTo>
                        <a:pt x="545306" y="242358"/>
                        <a:pt x="544925" y="241405"/>
                        <a:pt x="545402" y="240167"/>
                      </a:cubicBezTo>
                      <a:cubicBezTo>
                        <a:pt x="543211" y="243977"/>
                        <a:pt x="539687" y="247120"/>
                        <a:pt x="535781" y="249692"/>
                      </a:cubicBezTo>
                      <a:cubicBezTo>
                        <a:pt x="531590" y="251883"/>
                        <a:pt x="527114" y="253693"/>
                        <a:pt x="523113" y="255502"/>
                      </a:cubicBezTo>
                      <a:cubicBezTo>
                        <a:pt x="519113" y="257312"/>
                        <a:pt x="515684" y="259312"/>
                        <a:pt x="513493" y="261789"/>
                      </a:cubicBezTo>
                      <a:cubicBezTo>
                        <a:pt x="511112" y="264075"/>
                        <a:pt x="509969" y="267123"/>
                        <a:pt x="510826" y="271504"/>
                      </a:cubicBezTo>
                      <a:lnTo>
                        <a:pt x="503206" y="280839"/>
                      </a:lnTo>
                      <a:cubicBezTo>
                        <a:pt x="516731" y="274457"/>
                        <a:pt x="505016" y="288459"/>
                        <a:pt x="511683" y="287792"/>
                      </a:cubicBezTo>
                      <a:cubicBezTo>
                        <a:pt x="506921" y="291793"/>
                        <a:pt x="495776" y="291126"/>
                        <a:pt x="501682" y="286554"/>
                      </a:cubicBezTo>
                      <a:lnTo>
                        <a:pt x="503111" y="286744"/>
                      </a:lnTo>
                      <a:cubicBezTo>
                        <a:pt x="502063" y="282077"/>
                        <a:pt x="497872" y="283982"/>
                        <a:pt x="493205" y="285601"/>
                      </a:cubicBezTo>
                      <a:cubicBezTo>
                        <a:pt x="488537" y="287221"/>
                        <a:pt x="483775" y="289221"/>
                        <a:pt x="482727" y="286363"/>
                      </a:cubicBezTo>
                      <a:cubicBezTo>
                        <a:pt x="476155" y="289316"/>
                        <a:pt x="469678" y="292269"/>
                        <a:pt x="462820" y="294364"/>
                      </a:cubicBezTo>
                      <a:cubicBezTo>
                        <a:pt x="455867" y="296174"/>
                        <a:pt x="448913" y="297793"/>
                        <a:pt x="442055" y="299317"/>
                      </a:cubicBezTo>
                      <a:lnTo>
                        <a:pt x="431864" y="301603"/>
                      </a:lnTo>
                      <a:cubicBezTo>
                        <a:pt x="428435" y="302080"/>
                        <a:pt x="425006" y="302556"/>
                        <a:pt x="421577" y="303032"/>
                      </a:cubicBezTo>
                      <a:cubicBezTo>
                        <a:pt x="414719" y="303985"/>
                        <a:pt x="408051" y="305032"/>
                        <a:pt x="401479" y="306366"/>
                      </a:cubicBezTo>
                      <a:lnTo>
                        <a:pt x="405765" y="312557"/>
                      </a:lnTo>
                      <a:cubicBezTo>
                        <a:pt x="402622" y="313033"/>
                        <a:pt x="399479" y="313891"/>
                        <a:pt x="396335" y="313986"/>
                      </a:cubicBezTo>
                      <a:cubicBezTo>
                        <a:pt x="393573" y="312557"/>
                        <a:pt x="392240" y="309128"/>
                        <a:pt x="398907" y="308366"/>
                      </a:cubicBezTo>
                      <a:cubicBezTo>
                        <a:pt x="394906" y="305128"/>
                        <a:pt x="388334" y="312843"/>
                        <a:pt x="388239" y="314462"/>
                      </a:cubicBezTo>
                      <a:cubicBezTo>
                        <a:pt x="374904" y="313033"/>
                        <a:pt x="392335" y="305890"/>
                        <a:pt x="388239" y="306080"/>
                      </a:cubicBezTo>
                      <a:lnTo>
                        <a:pt x="383000" y="307128"/>
                      </a:lnTo>
                      <a:lnTo>
                        <a:pt x="384334" y="307795"/>
                      </a:lnTo>
                      <a:cubicBezTo>
                        <a:pt x="380333" y="311033"/>
                        <a:pt x="380143" y="314176"/>
                        <a:pt x="372142" y="314653"/>
                      </a:cubicBezTo>
                      <a:cubicBezTo>
                        <a:pt x="366998" y="313795"/>
                        <a:pt x="369284" y="310652"/>
                        <a:pt x="367284" y="310557"/>
                      </a:cubicBezTo>
                      <a:cubicBezTo>
                        <a:pt x="367284" y="310081"/>
                        <a:pt x="366617" y="309890"/>
                        <a:pt x="364236" y="310366"/>
                      </a:cubicBezTo>
                      <a:lnTo>
                        <a:pt x="352711" y="309700"/>
                      </a:lnTo>
                      <a:lnTo>
                        <a:pt x="357378" y="315224"/>
                      </a:lnTo>
                      <a:cubicBezTo>
                        <a:pt x="352139" y="317891"/>
                        <a:pt x="346234" y="314843"/>
                        <a:pt x="351663" y="321130"/>
                      </a:cubicBezTo>
                      <a:cubicBezTo>
                        <a:pt x="349663" y="318748"/>
                        <a:pt x="345948" y="317224"/>
                        <a:pt x="341376" y="316462"/>
                      </a:cubicBezTo>
                      <a:cubicBezTo>
                        <a:pt x="336804" y="315605"/>
                        <a:pt x="331565" y="314367"/>
                        <a:pt x="326231" y="313795"/>
                      </a:cubicBezTo>
                      <a:cubicBezTo>
                        <a:pt x="320993" y="313033"/>
                        <a:pt x="315754" y="312938"/>
                        <a:pt x="311658" y="312081"/>
                      </a:cubicBezTo>
                      <a:cubicBezTo>
                        <a:pt x="307562" y="311128"/>
                        <a:pt x="304514" y="310271"/>
                        <a:pt x="303467" y="309319"/>
                      </a:cubicBezTo>
                      <a:cubicBezTo>
                        <a:pt x="295466" y="311605"/>
                        <a:pt x="288131" y="310176"/>
                        <a:pt x="279559" y="306747"/>
                      </a:cubicBezTo>
                      <a:cubicBezTo>
                        <a:pt x="281369" y="308557"/>
                        <a:pt x="280988" y="314843"/>
                        <a:pt x="273463" y="311700"/>
                      </a:cubicBezTo>
                      <a:cubicBezTo>
                        <a:pt x="280035" y="300460"/>
                        <a:pt x="261271" y="302175"/>
                        <a:pt x="258413" y="290935"/>
                      </a:cubicBezTo>
                      <a:cubicBezTo>
                        <a:pt x="261652" y="298746"/>
                        <a:pt x="236792" y="284268"/>
                        <a:pt x="242030" y="295603"/>
                      </a:cubicBezTo>
                      <a:cubicBezTo>
                        <a:pt x="236125" y="292078"/>
                        <a:pt x="243459" y="291031"/>
                        <a:pt x="239840" y="286268"/>
                      </a:cubicBezTo>
                      <a:cubicBezTo>
                        <a:pt x="223076" y="284839"/>
                        <a:pt x="208312" y="269409"/>
                        <a:pt x="188024" y="263694"/>
                      </a:cubicBezTo>
                      <a:cubicBezTo>
                        <a:pt x="187166" y="265123"/>
                        <a:pt x="189452" y="268742"/>
                        <a:pt x="184499" y="269504"/>
                      </a:cubicBezTo>
                      <a:lnTo>
                        <a:pt x="177070" y="257788"/>
                      </a:lnTo>
                      <a:cubicBezTo>
                        <a:pt x="172784" y="257217"/>
                        <a:pt x="170307" y="265789"/>
                        <a:pt x="164878" y="257979"/>
                      </a:cubicBezTo>
                      <a:cubicBezTo>
                        <a:pt x="165449" y="259693"/>
                        <a:pt x="166307" y="262170"/>
                        <a:pt x="163544" y="261789"/>
                      </a:cubicBezTo>
                      <a:cubicBezTo>
                        <a:pt x="158972" y="259312"/>
                        <a:pt x="154210" y="257122"/>
                        <a:pt x="149352" y="255217"/>
                      </a:cubicBezTo>
                      <a:cubicBezTo>
                        <a:pt x="144304" y="253693"/>
                        <a:pt x="139256" y="252359"/>
                        <a:pt x="134017" y="251216"/>
                      </a:cubicBezTo>
                      <a:cubicBezTo>
                        <a:pt x="123730" y="248454"/>
                        <a:pt x="112967" y="248168"/>
                        <a:pt x="102299" y="247311"/>
                      </a:cubicBezTo>
                      <a:cubicBezTo>
                        <a:pt x="80867" y="245977"/>
                        <a:pt x="59912" y="246358"/>
                        <a:pt x="37719" y="241596"/>
                      </a:cubicBezTo>
                      <a:cubicBezTo>
                        <a:pt x="43910" y="244168"/>
                        <a:pt x="40100" y="244930"/>
                        <a:pt x="35719" y="245501"/>
                      </a:cubicBezTo>
                      <a:cubicBezTo>
                        <a:pt x="38672" y="245977"/>
                        <a:pt x="36195" y="249597"/>
                        <a:pt x="37052" y="251788"/>
                      </a:cubicBezTo>
                      <a:lnTo>
                        <a:pt x="27908" y="249597"/>
                      </a:lnTo>
                      <a:lnTo>
                        <a:pt x="18764" y="248359"/>
                      </a:lnTo>
                      <a:cubicBezTo>
                        <a:pt x="16859" y="255217"/>
                        <a:pt x="381" y="252740"/>
                        <a:pt x="0" y="259027"/>
                      </a:cubicBezTo>
                      <a:lnTo>
                        <a:pt x="5143" y="256836"/>
                      </a:lnTo>
                      <a:cubicBezTo>
                        <a:pt x="-191" y="265313"/>
                        <a:pt x="18383" y="270171"/>
                        <a:pt x="19050" y="279315"/>
                      </a:cubicBezTo>
                      <a:cubicBezTo>
                        <a:pt x="22003" y="274552"/>
                        <a:pt x="27622" y="276362"/>
                        <a:pt x="33433" y="277791"/>
                      </a:cubicBezTo>
                      <a:cubicBezTo>
                        <a:pt x="39434" y="279791"/>
                        <a:pt x="45529" y="281220"/>
                        <a:pt x="51149" y="274838"/>
                      </a:cubicBezTo>
                      <a:cubicBezTo>
                        <a:pt x="54007" y="276362"/>
                        <a:pt x="49149" y="277981"/>
                        <a:pt x="50768" y="279982"/>
                      </a:cubicBezTo>
                      <a:cubicBezTo>
                        <a:pt x="53435" y="275791"/>
                        <a:pt x="57245" y="274457"/>
                        <a:pt x="64294" y="275600"/>
                      </a:cubicBezTo>
                      <a:lnTo>
                        <a:pt x="63532" y="276553"/>
                      </a:lnTo>
                      <a:cubicBezTo>
                        <a:pt x="73247" y="276172"/>
                        <a:pt x="80200" y="276934"/>
                        <a:pt x="87344" y="278172"/>
                      </a:cubicBezTo>
                      <a:cubicBezTo>
                        <a:pt x="94488" y="279220"/>
                        <a:pt x="101727" y="282458"/>
                        <a:pt x="112109" y="284744"/>
                      </a:cubicBezTo>
                      <a:lnTo>
                        <a:pt x="111157" y="280077"/>
                      </a:lnTo>
                      <a:cubicBezTo>
                        <a:pt x="115729" y="281220"/>
                        <a:pt x="116491" y="282649"/>
                        <a:pt x="118396" y="284268"/>
                      </a:cubicBezTo>
                      <a:cubicBezTo>
                        <a:pt x="121634" y="281601"/>
                        <a:pt x="118396" y="280458"/>
                        <a:pt x="115157" y="279982"/>
                      </a:cubicBezTo>
                      <a:cubicBezTo>
                        <a:pt x="111919" y="279410"/>
                        <a:pt x="108490" y="278743"/>
                        <a:pt x="111538" y="275314"/>
                      </a:cubicBezTo>
                      <a:cubicBezTo>
                        <a:pt x="112776" y="277886"/>
                        <a:pt x="115443" y="279124"/>
                        <a:pt x="118682" y="280363"/>
                      </a:cubicBezTo>
                      <a:cubicBezTo>
                        <a:pt x="121920" y="281696"/>
                        <a:pt x="125921" y="282649"/>
                        <a:pt x="129826" y="283601"/>
                      </a:cubicBezTo>
                      <a:cubicBezTo>
                        <a:pt x="133731" y="284554"/>
                        <a:pt x="137541" y="285601"/>
                        <a:pt x="140494" y="287030"/>
                      </a:cubicBezTo>
                      <a:cubicBezTo>
                        <a:pt x="143351" y="288649"/>
                        <a:pt x="145352" y="290840"/>
                        <a:pt x="145637" y="293602"/>
                      </a:cubicBezTo>
                      <a:cubicBezTo>
                        <a:pt x="152495" y="295793"/>
                        <a:pt x="145066" y="287983"/>
                        <a:pt x="152019" y="290173"/>
                      </a:cubicBezTo>
                      <a:lnTo>
                        <a:pt x="153067" y="293412"/>
                      </a:lnTo>
                      <a:lnTo>
                        <a:pt x="155924" y="290459"/>
                      </a:lnTo>
                      <a:cubicBezTo>
                        <a:pt x="160306" y="292459"/>
                        <a:pt x="161449" y="296555"/>
                        <a:pt x="160877" y="298841"/>
                      </a:cubicBezTo>
                      <a:cubicBezTo>
                        <a:pt x="159830" y="298270"/>
                        <a:pt x="157544" y="298555"/>
                        <a:pt x="156305" y="298365"/>
                      </a:cubicBezTo>
                      <a:cubicBezTo>
                        <a:pt x="160973" y="303032"/>
                        <a:pt x="173165" y="303318"/>
                        <a:pt x="174784" y="304937"/>
                      </a:cubicBezTo>
                      <a:lnTo>
                        <a:pt x="168783" y="300841"/>
                      </a:lnTo>
                      <a:cubicBezTo>
                        <a:pt x="188405" y="305032"/>
                        <a:pt x="210598" y="318844"/>
                        <a:pt x="231743" y="321225"/>
                      </a:cubicBezTo>
                      <a:lnTo>
                        <a:pt x="231077" y="318653"/>
                      </a:lnTo>
                      <a:cubicBezTo>
                        <a:pt x="247269" y="320558"/>
                        <a:pt x="242030" y="325511"/>
                        <a:pt x="259175" y="329702"/>
                      </a:cubicBezTo>
                      <a:lnTo>
                        <a:pt x="258413" y="329988"/>
                      </a:lnTo>
                      <a:cubicBezTo>
                        <a:pt x="262509" y="329035"/>
                        <a:pt x="267272" y="329416"/>
                        <a:pt x="271844" y="331131"/>
                      </a:cubicBezTo>
                      <a:cubicBezTo>
                        <a:pt x="266795" y="332179"/>
                        <a:pt x="278511" y="338275"/>
                        <a:pt x="272129" y="339227"/>
                      </a:cubicBezTo>
                      <a:cubicBezTo>
                        <a:pt x="281083" y="339894"/>
                        <a:pt x="283559" y="339418"/>
                        <a:pt x="285274" y="338560"/>
                      </a:cubicBezTo>
                      <a:cubicBezTo>
                        <a:pt x="286988" y="337608"/>
                        <a:pt x="288131" y="336084"/>
                        <a:pt x="294608" y="333512"/>
                      </a:cubicBezTo>
                      <a:lnTo>
                        <a:pt x="296418" y="337513"/>
                      </a:lnTo>
                      <a:cubicBezTo>
                        <a:pt x="300895" y="335227"/>
                        <a:pt x="301562" y="333703"/>
                        <a:pt x="310229" y="334560"/>
                      </a:cubicBezTo>
                      <a:cubicBezTo>
                        <a:pt x="302609" y="336179"/>
                        <a:pt x="314897" y="340942"/>
                        <a:pt x="306134" y="343323"/>
                      </a:cubicBezTo>
                      <a:cubicBezTo>
                        <a:pt x="314801" y="348657"/>
                        <a:pt x="322326" y="347323"/>
                        <a:pt x="328136" y="346561"/>
                      </a:cubicBezTo>
                      <a:cubicBezTo>
                        <a:pt x="334042" y="345799"/>
                        <a:pt x="338328" y="345228"/>
                        <a:pt x="342519" y="350752"/>
                      </a:cubicBezTo>
                      <a:cubicBezTo>
                        <a:pt x="347091" y="345895"/>
                        <a:pt x="342995" y="344561"/>
                        <a:pt x="338519" y="344085"/>
                      </a:cubicBezTo>
                      <a:cubicBezTo>
                        <a:pt x="334042" y="343418"/>
                        <a:pt x="329089" y="343228"/>
                        <a:pt x="331565" y="342466"/>
                      </a:cubicBezTo>
                      <a:cubicBezTo>
                        <a:pt x="327946" y="338751"/>
                        <a:pt x="339090" y="336274"/>
                        <a:pt x="344710" y="336941"/>
                      </a:cubicBezTo>
                      <a:cubicBezTo>
                        <a:pt x="350425" y="337132"/>
                        <a:pt x="354425" y="349705"/>
                        <a:pt x="369856" y="349324"/>
                      </a:cubicBezTo>
                      <a:cubicBezTo>
                        <a:pt x="368332" y="349419"/>
                        <a:pt x="368237" y="350086"/>
                        <a:pt x="366713" y="350086"/>
                      </a:cubicBezTo>
                      <a:cubicBezTo>
                        <a:pt x="372618" y="352467"/>
                        <a:pt x="377571" y="345704"/>
                        <a:pt x="384810" y="349133"/>
                      </a:cubicBezTo>
                      <a:cubicBezTo>
                        <a:pt x="388049" y="342847"/>
                        <a:pt x="393859" y="348466"/>
                        <a:pt x="394049" y="340942"/>
                      </a:cubicBezTo>
                      <a:lnTo>
                        <a:pt x="380619" y="344085"/>
                      </a:lnTo>
                      <a:cubicBezTo>
                        <a:pt x="384429" y="342656"/>
                        <a:pt x="387858" y="339608"/>
                        <a:pt x="391954" y="337227"/>
                      </a:cubicBezTo>
                      <a:cubicBezTo>
                        <a:pt x="396050" y="334750"/>
                        <a:pt x="400717" y="333512"/>
                        <a:pt x="407194" y="334084"/>
                      </a:cubicBezTo>
                      <a:cubicBezTo>
                        <a:pt x="406527" y="335703"/>
                        <a:pt x="403193" y="338656"/>
                        <a:pt x="400812" y="339989"/>
                      </a:cubicBezTo>
                      <a:cubicBezTo>
                        <a:pt x="404908" y="341704"/>
                        <a:pt x="407575" y="337132"/>
                        <a:pt x="411766" y="338656"/>
                      </a:cubicBezTo>
                      <a:cubicBezTo>
                        <a:pt x="411956" y="342466"/>
                        <a:pt x="407956" y="343799"/>
                        <a:pt x="403003" y="344942"/>
                      </a:cubicBezTo>
                      <a:cubicBezTo>
                        <a:pt x="397955" y="345704"/>
                        <a:pt x="391954" y="346276"/>
                        <a:pt x="388049" y="349609"/>
                      </a:cubicBezTo>
                      <a:cubicBezTo>
                        <a:pt x="392621" y="352372"/>
                        <a:pt x="403289" y="342466"/>
                        <a:pt x="400241" y="351038"/>
                      </a:cubicBezTo>
                      <a:cubicBezTo>
                        <a:pt x="404717" y="340275"/>
                        <a:pt x="415195" y="349419"/>
                        <a:pt x="423672" y="339703"/>
                      </a:cubicBezTo>
                      <a:lnTo>
                        <a:pt x="423958" y="344275"/>
                      </a:lnTo>
                      <a:cubicBezTo>
                        <a:pt x="425387" y="343228"/>
                        <a:pt x="428244" y="340465"/>
                        <a:pt x="431102" y="339989"/>
                      </a:cubicBezTo>
                      <a:lnTo>
                        <a:pt x="427101" y="346847"/>
                      </a:lnTo>
                      <a:cubicBezTo>
                        <a:pt x="434054" y="340180"/>
                        <a:pt x="444056" y="347990"/>
                        <a:pt x="451009" y="342561"/>
                      </a:cubicBezTo>
                      <a:cubicBezTo>
                        <a:pt x="434912" y="347704"/>
                        <a:pt x="445961" y="338656"/>
                        <a:pt x="438341" y="337132"/>
                      </a:cubicBezTo>
                      <a:cubicBezTo>
                        <a:pt x="456152" y="325606"/>
                        <a:pt x="452819" y="345133"/>
                        <a:pt x="474536" y="335893"/>
                      </a:cubicBezTo>
                      <a:cubicBezTo>
                        <a:pt x="471678" y="337513"/>
                        <a:pt x="462344" y="336941"/>
                        <a:pt x="466439" y="333512"/>
                      </a:cubicBezTo>
                      <a:cubicBezTo>
                        <a:pt x="470916" y="333036"/>
                        <a:pt x="477012" y="332941"/>
                        <a:pt x="480536" y="334274"/>
                      </a:cubicBezTo>
                      <a:cubicBezTo>
                        <a:pt x="494538" y="327130"/>
                        <a:pt x="476631" y="330940"/>
                        <a:pt x="481775" y="325702"/>
                      </a:cubicBezTo>
                      <a:cubicBezTo>
                        <a:pt x="488632" y="328654"/>
                        <a:pt x="487871" y="320558"/>
                        <a:pt x="493205" y="316272"/>
                      </a:cubicBezTo>
                      <a:lnTo>
                        <a:pt x="495110" y="320463"/>
                      </a:lnTo>
                      <a:cubicBezTo>
                        <a:pt x="512350" y="315796"/>
                        <a:pt x="495395" y="310271"/>
                        <a:pt x="510826" y="306461"/>
                      </a:cubicBezTo>
                      <a:cubicBezTo>
                        <a:pt x="509969" y="309509"/>
                        <a:pt x="509016" y="312462"/>
                        <a:pt x="507873" y="315224"/>
                      </a:cubicBezTo>
                      <a:cubicBezTo>
                        <a:pt x="510159" y="313700"/>
                        <a:pt x="512255" y="311700"/>
                        <a:pt x="514350" y="309890"/>
                      </a:cubicBezTo>
                      <a:lnTo>
                        <a:pt x="515303" y="315319"/>
                      </a:lnTo>
                      <a:cubicBezTo>
                        <a:pt x="521398" y="307318"/>
                        <a:pt x="524161" y="306842"/>
                        <a:pt x="532638" y="303508"/>
                      </a:cubicBezTo>
                      <a:cubicBezTo>
                        <a:pt x="529114" y="301794"/>
                        <a:pt x="529304" y="295984"/>
                        <a:pt x="535686" y="291697"/>
                      </a:cubicBezTo>
                      <a:cubicBezTo>
                        <a:pt x="541401" y="290840"/>
                        <a:pt x="535686" y="297127"/>
                        <a:pt x="544259" y="289983"/>
                      </a:cubicBezTo>
                      <a:cubicBezTo>
                        <a:pt x="543973" y="293793"/>
                        <a:pt x="543782" y="298555"/>
                        <a:pt x="537401" y="297793"/>
                      </a:cubicBezTo>
                      <a:cubicBezTo>
                        <a:pt x="537782" y="299317"/>
                        <a:pt x="536829" y="301413"/>
                        <a:pt x="537210" y="302937"/>
                      </a:cubicBezTo>
                      <a:cubicBezTo>
                        <a:pt x="544068" y="302746"/>
                        <a:pt x="549593" y="294936"/>
                        <a:pt x="552926" y="292555"/>
                      </a:cubicBezTo>
                      <a:cubicBezTo>
                        <a:pt x="551593" y="293317"/>
                        <a:pt x="549878" y="294269"/>
                        <a:pt x="548735" y="294364"/>
                      </a:cubicBezTo>
                      <a:lnTo>
                        <a:pt x="557784" y="279601"/>
                      </a:lnTo>
                      <a:cubicBezTo>
                        <a:pt x="560927" y="279410"/>
                        <a:pt x="560165" y="281696"/>
                        <a:pt x="559403" y="283982"/>
                      </a:cubicBezTo>
                      <a:cubicBezTo>
                        <a:pt x="561785" y="281696"/>
                        <a:pt x="562166" y="278648"/>
                        <a:pt x="565404" y="275029"/>
                      </a:cubicBezTo>
                      <a:cubicBezTo>
                        <a:pt x="566833" y="278648"/>
                        <a:pt x="569786" y="281506"/>
                        <a:pt x="565499" y="287316"/>
                      </a:cubicBezTo>
                      <a:cubicBezTo>
                        <a:pt x="568738" y="283030"/>
                        <a:pt x="571500" y="278267"/>
                        <a:pt x="574453" y="273790"/>
                      </a:cubicBezTo>
                      <a:cubicBezTo>
                        <a:pt x="576263" y="274267"/>
                        <a:pt x="583406" y="271695"/>
                        <a:pt x="582835" y="273981"/>
                      </a:cubicBezTo>
                      <a:cubicBezTo>
                        <a:pt x="591217" y="269790"/>
                        <a:pt x="592455" y="253883"/>
                        <a:pt x="602171" y="247692"/>
                      </a:cubicBezTo>
                      <a:cubicBezTo>
                        <a:pt x="601980" y="246739"/>
                        <a:pt x="602266" y="245501"/>
                        <a:pt x="603504" y="243406"/>
                      </a:cubicBezTo>
                      <a:cubicBezTo>
                        <a:pt x="610553" y="236071"/>
                        <a:pt x="620268" y="231785"/>
                        <a:pt x="623507" y="219307"/>
                      </a:cubicBezTo>
                      <a:lnTo>
                        <a:pt x="632936" y="218069"/>
                      </a:lnTo>
                      <a:cubicBezTo>
                        <a:pt x="637413" y="209782"/>
                        <a:pt x="620744" y="220069"/>
                        <a:pt x="628174" y="206353"/>
                      </a:cubicBezTo>
                      <a:cubicBezTo>
                        <a:pt x="633127" y="196447"/>
                        <a:pt x="635222" y="206639"/>
                        <a:pt x="638937" y="204734"/>
                      </a:cubicBezTo>
                      <a:cubicBezTo>
                        <a:pt x="639509" y="198543"/>
                        <a:pt x="639699" y="186922"/>
                        <a:pt x="649891" y="182731"/>
                      </a:cubicBezTo>
                      <a:cubicBezTo>
                        <a:pt x="648843" y="185970"/>
                        <a:pt x="646557" y="187399"/>
                        <a:pt x="645128" y="190066"/>
                      </a:cubicBezTo>
                      <a:close/>
                      <a:moveTo>
                        <a:pt x="717328" y="114913"/>
                      </a:moveTo>
                      <a:cubicBezTo>
                        <a:pt x="715994" y="116628"/>
                        <a:pt x="714756" y="121676"/>
                        <a:pt x="711994" y="120247"/>
                      </a:cubicBezTo>
                      <a:cubicBezTo>
                        <a:pt x="710851" y="114628"/>
                        <a:pt x="713613" y="115390"/>
                        <a:pt x="717328" y="114913"/>
                      </a:cubicBezTo>
                      <a:close/>
                      <a:moveTo>
                        <a:pt x="867823" y="57763"/>
                      </a:moveTo>
                      <a:cubicBezTo>
                        <a:pt x="866299" y="59383"/>
                        <a:pt x="863918" y="58335"/>
                        <a:pt x="861060" y="57001"/>
                      </a:cubicBezTo>
                      <a:cubicBezTo>
                        <a:pt x="863060" y="56335"/>
                        <a:pt x="865251" y="56620"/>
                        <a:pt x="867823" y="57763"/>
                      </a:cubicBezTo>
                      <a:close/>
                      <a:moveTo>
                        <a:pt x="1311593" y="49858"/>
                      </a:moveTo>
                      <a:cubicBezTo>
                        <a:pt x="1311593" y="49858"/>
                        <a:pt x="1311593" y="50048"/>
                        <a:pt x="1311593" y="50143"/>
                      </a:cubicBezTo>
                      <a:cubicBezTo>
                        <a:pt x="1306830" y="50905"/>
                        <a:pt x="1308545" y="50715"/>
                        <a:pt x="1311593" y="49858"/>
                      </a:cubicBezTo>
                      <a:close/>
                      <a:moveTo>
                        <a:pt x="1320260" y="46238"/>
                      </a:moveTo>
                      <a:cubicBezTo>
                        <a:pt x="1320641" y="45190"/>
                        <a:pt x="1320260" y="44714"/>
                        <a:pt x="1319498" y="44428"/>
                      </a:cubicBezTo>
                      <a:cubicBezTo>
                        <a:pt x="1319689" y="45762"/>
                        <a:pt x="1318070" y="47095"/>
                        <a:pt x="1315974" y="48238"/>
                      </a:cubicBezTo>
                      <a:cubicBezTo>
                        <a:pt x="1317212" y="48810"/>
                        <a:pt x="1318641" y="48810"/>
                        <a:pt x="1320260" y="46333"/>
                      </a:cubicBezTo>
                      <a:close/>
                      <a:moveTo>
                        <a:pt x="366046" y="312652"/>
                      </a:moveTo>
                      <a:cubicBezTo>
                        <a:pt x="366713" y="313129"/>
                        <a:pt x="367284" y="313414"/>
                        <a:pt x="367951" y="313700"/>
                      </a:cubicBezTo>
                      <a:cubicBezTo>
                        <a:pt x="363855" y="315224"/>
                        <a:pt x="364998" y="313891"/>
                        <a:pt x="366046" y="3126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6" name="Forma Livre: Forma 1195">
                  <a:extLst>
                    <a:ext uri="{FF2B5EF4-FFF2-40B4-BE49-F238E27FC236}">
                      <a16:creationId xmlns:a16="http://schemas.microsoft.com/office/drawing/2014/main" id="{B190A7E5-E629-3504-CC4F-C288DB438D9B}"/>
                    </a:ext>
                  </a:extLst>
                </p:cNvPr>
                <p:cNvSpPr/>
                <p:nvPr/>
              </p:nvSpPr>
              <p:spPr>
                <a:xfrm>
                  <a:off x="3357588" y="3300130"/>
                  <a:ext cx="1593" cy="2381"/>
                </a:xfrm>
                <a:custGeom>
                  <a:avLst/>
                  <a:gdLst>
                    <a:gd name="connsiteX0" fmla="*/ 1593 w 1593"/>
                    <a:gd name="connsiteY0" fmla="*/ 2381 h 2381"/>
                    <a:gd name="connsiteX1" fmla="*/ 450 w 1593"/>
                    <a:gd name="connsiteY1" fmla="*/ 0 h 2381"/>
                    <a:gd name="connsiteX2" fmla="*/ 1593 w 1593"/>
                    <a:gd name="connsiteY2" fmla="*/ 2381 h 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93" h="2381">
                      <a:moveTo>
                        <a:pt x="1593" y="2381"/>
                      </a:moveTo>
                      <a:cubicBezTo>
                        <a:pt x="927" y="1715"/>
                        <a:pt x="736" y="857"/>
                        <a:pt x="450" y="0"/>
                      </a:cubicBezTo>
                      <a:cubicBezTo>
                        <a:pt x="-312" y="857"/>
                        <a:pt x="-216" y="1715"/>
                        <a:pt x="1593" y="2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7" name="Forma Livre: Forma 1196">
                  <a:extLst>
                    <a:ext uri="{FF2B5EF4-FFF2-40B4-BE49-F238E27FC236}">
                      <a16:creationId xmlns:a16="http://schemas.microsoft.com/office/drawing/2014/main" id="{9F147996-B6D2-0DBD-BD7B-0131F4F1CD4F}"/>
                    </a:ext>
                  </a:extLst>
                </p:cNvPr>
                <p:cNvSpPr/>
                <p:nvPr/>
              </p:nvSpPr>
              <p:spPr>
                <a:xfrm>
                  <a:off x="3111150" y="3484820"/>
                  <a:ext cx="381" cy="1047"/>
                </a:xfrm>
                <a:custGeom>
                  <a:avLst/>
                  <a:gdLst>
                    <a:gd name="connsiteX0" fmla="*/ 286 w 381"/>
                    <a:gd name="connsiteY0" fmla="*/ 0 h 1047"/>
                    <a:gd name="connsiteX1" fmla="*/ 0 w 381"/>
                    <a:gd name="connsiteY1" fmla="*/ 190 h 1047"/>
                    <a:gd name="connsiteX2" fmla="*/ 381 w 381"/>
                    <a:gd name="connsiteY2" fmla="*/ 1048 h 1047"/>
                    <a:gd name="connsiteX3" fmla="*/ 381 w 381"/>
                    <a:gd name="connsiteY3" fmla="*/ 0 h 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" h="1047">
                      <a:moveTo>
                        <a:pt x="286" y="0"/>
                      </a:moveTo>
                      <a:lnTo>
                        <a:pt x="0" y="190"/>
                      </a:lnTo>
                      <a:cubicBezTo>
                        <a:pt x="0" y="190"/>
                        <a:pt x="191" y="762"/>
                        <a:pt x="381" y="1048"/>
                      </a:cubicBezTo>
                      <a:lnTo>
                        <a:pt x="381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8" name="Forma Livre: Forma 1197">
                  <a:extLst>
                    <a:ext uri="{FF2B5EF4-FFF2-40B4-BE49-F238E27FC236}">
                      <a16:creationId xmlns:a16="http://schemas.microsoft.com/office/drawing/2014/main" id="{84D4CBE9-D820-C0D8-A813-BC6AE6ED8930}"/>
                    </a:ext>
                  </a:extLst>
                </p:cNvPr>
                <p:cNvSpPr/>
                <p:nvPr/>
              </p:nvSpPr>
              <p:spPr>
                <a:xfrm>
                  <a:off x="3693604" y="3369377"/>
                  <a:ext cx="4476" cy="1912"/>
                </a:xfrm>
                <a:custGeom>
                  <a:avLst/>
                  <a:gdLst>
                    <a:gd name="connsiteX0" fmla="*/ 4477 w 4476"/>
                    <a:gd name="connsiteY0" fmla="*/ 1905 h 1912"/>
                    <a:gd name="connsiteX1" fmla="*/ 0 w 4476"/>
                    <a:gd name="connsiteY1" fmla="*/ 0 h 1912"/>
                    <a:gd name="connsiteX2" fmla="*/ 4477 w 4476"/>
                    <a:gd name="connsiteY2" fmla="*/ 1905 h 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76" h="1912">
                      <a:moveTo>
                        <a:pt x="4477" y="1905"/>
                      </a:moveTo>
                      <a:cubicBezTo>
                        <a:pt x="2191" y="1524"/>
                        <a:pt x="857" y="762"/>
                        <a:pt x="0" y="0"/>
                      </a:cubicBezTo>
                      <a:cubicBezTo>
                        <a:pt x="0" y="1143"/>
                        <a:pt x="1048" y="2000"/>
                        <a:pt x="4477" y="190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99" name="Forma Livre: Forma 1198">
                  <a:extLst>
                    <a:ext uri="{FF2B5EF4-FFF2-40B4-BE49-F238E27FC236}">
                      <a16:creationId xmlns:a16="http://schemas.microsoft.com/office/drawing/2014/main" id="{A7A11CB8-9154-E350-ABB2-BAB3E9F90F8A}"/>
                    </a:ext>
                  </a:extLst>
                </p:cNvPr>
                <p:cNvSpPr/>
                <p:nvPr/>
              </p:nvSpPr>
              <p:spPr>
                <a:xfrm>
                  <a:off x="3858387" y="3245457"/>
                  <a:ext cx="4762" cy="5238"/>
                </a:xfrm>
                <a:custGeom>
                  <a:avLst/>
                  <a:gdLst>
                    <a:gd name="connsiteX0" fmla="*/ 3143 w 4762"/>
                    <a:gd name="connsiteY0" fmla="*/ 0 h 5238"/>
                    <a:gd name="connsiteX1" fmla="*/ 0 w 4762"/>
                    <a:gd name="connsiteY1" fmla="*/ 5239 h 5238"/>
                    <a:gd name="connsiteX2" fmla="*/ 4763 w 4762"/>
                    <a:gd name="connsiteY2" fmla="*/ 2286 h 5238"/>
                    <a:gd name="connsiteX3" fmla="*/ 3238 w 4762"/>
                    <a:gd name="connsiteY3" fmla="*/ 0 h 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2" h="5238">
                      <a:moveTo>
                        <a:pt x="3143" y="0"/>
                      </a:moveTo>
                      <a:lnTo>
                        <a:pt x="0" y="5239"/>
                      </a:lnTo>
                      <a:cubicBezTo>
                        <a:pt x="1810" y="2953"/>
                        <a:pt x="3238" y="2857"/>
                        <a:pt x="4763" y="2286"/>
                      </a:cubicBezTo>
                      <a:cubicBezTo>
                        <a:pt x="3905" y="1619"/>
                        <a:pt x="2000" y="1429"/>
                        <a:pt x="323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0" name="Forma Livre: Forma 1199">
                  <a:extLst>
                    <a:ext uri="{FF2B5EF4-FFF2-40B4-BE49-F238E27FC236}">
                      <a16:creationId xmlns:a16="http://schemas.microsoft.com/office/drawing/2014/main" id="{F82AD3AF-E719-F0FE-2D28-CDA308A48A05}"/>
                    </a:ext>
                  </a:extLst>
                </p:cNvPr>
                <p:cNvSpPr/>
                <p:nvPr/>
              </p:nvSpPr>
              <p:spPr>
                <a:xfrm>
                  <a:off x="3915904" y="3218310"/>
                  <a:ext cx="3632" cy="4837"/>
                </a:xfrm>
                <a:custGeom>
                  <a:avLst/>
                  <a:gdLst>
                    <a:gd name="connsiteX0" fmla="*/ 2299 w 3632"/>
                    <a:gd name="connsiteY0" fmla="*/ 3810 h 4837"/>
                    <a:gd name="connsiteX1" fmla="*/ 3633 w 3632"/>
                    <a:gd name="connsiteY1" fmla="*/ 1143 h 4837"/>
                    <a:gd name="connsiteX2" fmla="*/ 1823 w 3632"/>
                    <a:gd name="connsiteY2" fmla="*/ 0 h 4837"/>
                    <a:gd name="connsiteX3" fmla="*/ 2394 w 3632"/>
                    <a:gd name="connsiteY3" fmla="*/ 3810 h 4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32" h="4837">
                      <a:moveTo>
                        <a:pt x="2299" y="3810"/>
                      </a:moveTo>
                      <a:cubicBezTo>
                        <a:pt x="2394" y="2667"/>
                        <a:pt x="3442" y="2191"/>
                        <a:pt x="3633" y="1143"/>
                      </a:cubicBezTo>
                      <a:lnTo>
                        <a:pt x="1823" y="0"/>
                      </a:lnTo>
                      <a:cubicBezTo>
                        <a:pt x="-558" y="3239"/>
                        <a:pt x="-844" y="6572"/>
                        <a:pt x="2394" y="381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1" name="Forma Livre: Forma 1200">
                  <a:extLst>
                    <a:ext uri="{FF2B5EF4-FFF2-40B4-BE49-F238E27FC236}">
                      <a16:creationId xmlns:a16="http://schemas.microsoft.com/office/drawing/2014/main" id="{08C4F178-30A4-5C95-3795-3E1131D04D7D}"/>
                    </a:ext>
                  </a:extLst>
                </p:cNvPr>
                <p:cNvSpPr/>
                <p:nvPr/>
              </p:nvSpPr>
              <p:spPr>
                <a:xfrm>
                  <a:off x="3876294" y="3245226"/>
                  <a:ext cx="7429" cy="7207"/>
                </a:xfrm>
                <a:custGeom>
                  <a:avLst/>
                  <a:gdLst>
                    <a:gd name="connsiteX0" fmla="*/ 95 w 7429"/>
                    <a:gd name="connsiteY0" fmla="*/ 6517 h 7207"/>
                    <a:gd name="connsiteX1" fmla="*/ 7429 w 7429"/>
                    <a:gd name="connsiteY1" fmla="*/ 1278 h 7207"/>
                    <a:gd name="connsiteX2" fmla="*/ 6858 w 7429"/>
                    <a:gd name="connsiteY2" fmla="*/ 1850 h 7207"/>
                    <a:gd name="connsiteX3" fmla="*/ 0 w 7429"/>
                    <a:gd name="connsiteY3" fmla="*/ 6517 h 7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9" h="7207">
                      <a:moveTo>
                        <a:pt x="95" y="6517"/>
                      </a:moveTo>
                      <a:cubicBezTo>
                        <a:pt x="3238" y="8803"/>
                        <a:pt x="4953" y="4993"/>
                        <a:pt x="7429" y="1278"/>
                      </a:cubicBezTo>
                      <a:cubicBezTo>
                        <a:pt x="7239" y="1469"/>
                        <a:pt x="7144" y="1659"/>
                        <a:pt x="6858" y="1850"/>
                      </a:cubicBezTo>
                      <a:cubicBezTo>
                        <a:pt x="3715" y="-2627"/>
                        <a:pt x="1905" y="1850"/>
                        <a:pt x="0" y="65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2" name="Forma Livre: Forma 1201">
                  <a:extLst>
                    <a:ext uri="{FF2B5EF4-FFF2-40B4-BE49-F238E27FC236}">
                      <a16:creationId xmlns:a16="http://schemas.microsoft.com/office/drawing/2014/main" id="{D44D639F-409C-8DF8-8320-FD6FC4DCAC3E}"/>
                    </a:ext>
                  </a:extLst>
                </p:cNvPr>
                <p:cNvSpPr/>
                <p:nvPr/>
              </p:nvSpPr>
              <p:spPr>
                <a:xfrm>
                  <a:off x="3884390" y="3242024"/>
                  <a:ext cx="2571" cy="3717"/>
                </a:xfrm>
                <a:custGeom>
                  <a:avLst/>
                  <a:gdLst>
                    <a:gd name="connsiteX0" fmla="*/ 0 w 2571"/>
                    <a:gd name="connsiteY0" fmla="*/ 3718 h 3717"/>
                    <a:gd name="connsiteX1" fmla="*/ 2572 w 2571"/>
                    <a:gd name="connsiteY1" fmla="*/ 575 h 3717"/>
                    <a:gd name="connsiteX2" fmla="*/ 0 w 2571"/>
                    <a:gd name="connsiteY2" fmla="*/ 3718 h 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71" h="3717">
                      <a:moveTo>
                        <a:pt x="0" y="3718"/>
                      </a:moveTo>
                      <a:cubicBezTo>
                        <a:pt x="762" y="2670"/>
                        <a:pt x="1619" y="1527"/>
                        <a:pt x="2572" y="575"/>
                      </a:cubicBezTo>
                      <a:cubicBezTo>
                        <a:pt x="1238" y="-1235"/>
                        <a:pt x="1238" y="1622"/>
                        <a:pt x="0" y="3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3" name="Forma Livre: Forma 1202">
                  <a:extLst>
                    <a:ext uri="{FF2B5EF4-FFF2-40B4-BE49-F238E27FC236}">
                      <a16:creationId xmlns:a16="http://schemas.microsoft.com/office/drawing/2014/main" id="{263ED8DD-4FD5-248D-7F3C-333757DCEB1E}"/>
                    </a:ext>
                  </a:extLst>
                </p:cNvPr>
                <p:cNvSpPr/>
                <p:nvPr/>
              </p:nvSpPr>
              <p:spPr>
                <a:xfrm>
                  <a:off x="3834179" y="3269258"/>
                  <a:ext cx="4083" cy="7273"/>
                </a:xfrm>
                <a:custGeom>
                  <a:avLst/>
                  <a:gdLst>
                    <a:gd name="connsiteX0" fmla="*/ 3443 w 4083"/>
                    <a:gd name="connsiteY0" fmla="*/ 4964 h 7273"/>
                    <a:gd name="connsiteX1" fmla="*/ 3252 w 4083"/>
                    <a:gd name="connsiteY1" fmla="*/ 964 h 7273"/>
                    <a:gd name="connsiteX2" fmla="*/ 3443 w 4083"/>
                    <a:gd name="connsiteY2" fmla="*/ 4964 h 7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3" h="7273">
                      <a:moveTo>
                        <a:pt x="3443" y="4964"/>
                      </a:moveTo>
                      <a:cubicBezTo>
                        <a:pt x="5633" y="4583"/>
                        <a:pt x="1347" y="392"/>
                        <a:pt x="3252" y="964"/>
                      </a:cubicBezTo>
                      <a:cubicBezTo>
                        <a:pt x="2014" y="-4180"/>
                        <a:pt x="-3511" y="13346"/>
                        <a:pt x="3443" y="49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4" name="Forma Livre: Forma 1203">
                  <a:extLst>
                    <a:ext uri="{FF2B5EF4-FFF2-40B4-BE49-F238E27FC236}">
                      <a16:creationId xmlns:a16="http://schemas.microsoft.com/office/drawing/2014/main" id="{CB4E61C8-68C5-7449-2953-5075189863F8}"/>
                    </a:ext>
                  </a:extLst>
                </p:cNvPr>
                <p:cNvSpPr/>
                <p:nvPr/>
              </p:nvSpPr>
              <p:spPr>
                <a:xfrm>
                  <a:off x="3883628" y="3255648"/>
                  <a:ext cx="4667" cy="4476"/>
                </a:xfrm>
                <a:custGeom>
                  <a:avLst/>
                  <a:gdLst>
                    <a:gd name="connsiteX0" fmla="*/ 4667 w 4667"/>
                    <a:gd name="connsiteY0" fmla="*/ 2095 h 4476"/>
                    <a:gd name="connsiteX1" fmla="*/ 0 w 4667"/>
                    <a:gd name="connsiteY1" fmla="*/ 0 h 4476"/>
                    <a:gd name="connsiteX2" fmla="*/ 1143 w 4667"/>
                    <a:gd name="connsiteY2" fmla="*/ 4477 h 4476"/>
                    <a:gd name="connsiteX3" fmla="*/ 4667 w 4667"/>
                    <a:gd name="connsiteY3" fmla="*/ 2095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67" h="4476">
                      <a:moveTo>
                        <a:pt x="4667" y="2095"/>
                      </a:moveTo>
                      <a:lnTo>
                        <a:pt x="0" y="0"/>
                      </a:lnTo>
                      <a:lnTo>
                        <a:pt x="1143" y="4477"/>
                      </a:lnTo>
                      <a:lnTo>
                        <a:pt x="4667" y="209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5" name="Forma Livre: Forma 1204">
                  <a:extLst>
                    <a:ext uri="{FF2B5EF4-FFF2-40B4-BE49-F238E27FC236}">
                      <a16:creationId xmlns:a16="http://schemas.microsoft.com/office/drawing/2014/main" id="{309FB95C-C1F4-7189-B078-C6A6092B0714}"/>
                    </a:ext>
                  </a:extLst>
                </p:cNvPr>
                <p:cNvSpPr/>
                <p:nvPr/>
              </p:nvSpPr>
              <p:spPr>
                <a:xfrm>
                  <a:off x="3860413" y="3273936"/>
                  <a:ext cx="6640" cy="6381"/>
                </a:xfrm>
                <a:custGeom>
                  <a:avLst/>
                  <a:gdLst>
                    <a:gd name="connsiteX0" fmla="*/ 164 w 6640"/>
                    <a:gd name="connsiteY0" fmla="*/ 6286 h 6381"/>
                    <a:gd name="connsiteX1" fmla="*/ 6355 w 6640"/>
                    <a:gd name="connsiteY1" fmla="*/ 2477 h 6381"/>
                    <a:gd name="connsiteX2" fmla="*/ 6641 w 6640"/>
                    <a:gd name="connsiteY2" fmla="*/ 0 h 6381"/>
                    <a:gd name="connsiteX3" fmla="*/ 164 w 6640"/>
                    <a:gd name="connsiteY3" fmla="*/ 6382 h 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40" h="6381">
                      <a:moveTo>
                        <a:pt x="164" y="6286"/>
                      </a:moveTo>
                      <a:lnTo>
                        <a:pt x="6355" y="2477"/>
                      </a:lnTo>
                      <a:cubicBezTo>
                        <a:pt x="5688" y="2000"/>
                        <a:pt x="6069" y="1048"/>
                        <a:pt x="6641" y="0"/>
                      </a:cubicBezTo>
                      <a:cubicBezTo>
                        <a:pt x="3307" y="2857"/>
                        <a:pt x="-884" y="5429"/>
                        <a:pt x="164" y="63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6" name="Forma Livre: Forma 1205">
                  <a:extLst>
                    <a:ext uri="{FF2B5EF4-FFF2-40B4-BE49-F238E27FC236}">
                      <a16:creationId xmlns:a16="http://schemas.microsoft.com/office/drawing/2014/main" id="{FA1E02DB-14AB-777C-82E1-80130D024045}"/>
                    </a:ext>
                  </a:extLst>
                </p:cNvPr>
                <p:cNvSpPr/>
                <p:nvPr/>
              </p:nvSpPr>
              <p:spPr>
                <a:xfrm>
                  <a:off x="3867054" y="3269364"/>
                  <a:ext cx="3714" cy="4476"/>
                </a:xfrm>
                <a:custGeom>
                  <a:avLst/>
                  <a:gdLst>
                    <a:gd name="connsiteX0" fmla="*/ 0 w 3714"/>
                    <a:gd name="connsiteY0" fmla="*/ 4477 h 4476"/>
                    <a:gd name="connsiteX1" fmla="*/ 3715 w 3714"/>
                    <a:gd name="connsiteY1" fmla="*/ 0 h 4476"/>
                    <a:gd name="connsiteX2" fmla="*/ 0 w 3714"/>
                    <a:gd name="connsiteY2" fmla="*/ 4477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4" h="4476">
                      <a:moveTo>
                        <a:pt x="0" y="4477"/>
                      </a:moveTo>
                      <a:cubicBezTo>
                        <a:pt x="1714" y="2953"/>
                        <a:pt x="3334" y="1429"/>
                        <a:pt x="3715" y="0"/>
                      </a:cubicBezTo>
                      <a:cubicBezTo>
                        <a:pt x="2857" y="857"/>
                        <a:pt x="952" y="2762"/>
                        <a:pt x="0" y="44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7" name="Forma Livre: Forma 1206">
                  <a:extLst>
                    <a:ext uri="{FF2B5EF4-FFF2-40B4-BE49-F238E27FC236}">
                      <a16:creationId xmlns:a16="http://schemas.microsoft.com/office/drawing/2014/main" id="{59CF87FC-8AEB-3C59-E75D-323BFD1C3F9D}"/>
                    </a:ext>
                  </a:extLst>
                </p:cNvPr>
                <p:cNvSpPr/>
                <p:nvPr/>
              </p:nvSpPr>
              <p:spPr>
                <a:xfrm>
                  <a:off x="3876675" y="3265935"/>
                  <a:ext cx="5905" cy="4381"/>
                </a:xfrm>
                <a:custGeom>
                  <a:avLst/>
                  <a:gdLst>
                    <a:gd name="connsiteX0" fmla="*/ 5905 w 5905"/>
                    <a:gd name="connsiteY0" fmla="*/ 0 h 4381"/>
                    <a:gd name="connsiteX1" fmla="*/ 3715 w 5905"/>
                    <a:gd name="connsiteY1" fmla="*/ 953 h 4381"/>
                    <a:gd name="connsiteX2" fmla="*/ 0 w 5905"/>
                    <a:gd name="connsiteY2" fmla="*/ 4381 h 4381"/>
                    <a:gd name="connsiteX3" fmla="*/ 5905 w 5905"/>
                    <a:gd name="connsiteY3" fmla="*/ 0 h 4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" h="4381">
                      <a:moveTo>
                        <a:pt x="5905" y="0"/>
                      </a:moveTo>
                      <a:lnTo>
                        <a:pt x="3715" y="953"/>
                      </a:lnTo>
                      <a:lnTo>
                        <a:pt x="0" y="4381"/>
                      </a:lnTo>
                      <a:lnTo>
                        <a:pt x="5905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8" name="Forma Livre: Forma 1207">
                  <a:extLst>
                    <a:ext uri="{FF2B5EF4-FFF2-40B4-BE49-F238E27FC236}">
                      <a16:creationId xmlns:a16="http://schemas.microsoft.com/office/drawing/2014/main" id="{A764E664-BAF9-925B-DB51-3A0FE8945497}"/>
                    </a:ext>
                  </a:extLst>
                </p:cNvPr>
                <p:cNvSpPr/>
                <p:nvPr/>
              </p:nvSpPr>
              <p:spPr>
                <a:xfrm>
                  <a:off x="3789232" y="3320513"/>
                  <a:ext cx="7174" cy="5787"/>
                </a:xfrm>
                <a:custGeom>
                  <a:avLst/>
                  <a:gdLst>
                    <a:gd name="connsiteX0" fmla="*/ 6575 w 7174"/>
                    <a:gd name="connsiteY0" fmla="*/ 0 h 5787"/>
                    <a:gd name="connsiteX1" fmla="*/ 3 w 7174"/>
                    <a:gd name="connsiteY1" fmla="*/ 4382 h 5787"/>
                    <a:gd name="connsiteX2" fmla="*/ 4670 w 7174"/>
                    <a:gd name="connsiteY2" fmla="*/ 4477 h 5787"/>
                    <a:gd name="connsiteX3" fmla="*/ 6575 w 7174"/>
                    <a:gd name="connsiteY3" fmla="*/ 0 h 5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74" h="5787">
                      <a:moveTo>
                        <a:pt x="6575" y="0"/>
                      </a:moveTo>
                      <a:lnTo>
                        <a:pt x="3" y="4382"/>
                      </a:lnTo>
                      <a:cubicBezTo>
                        <a:pt x="-93" y="6191"/>
                        <a:pt x="2289" y="6286"/>
                        <a:pt x="4670" y="4477"/>
                      </a:cubicBezTo>
                      <a:cubicBezTo>
                        <a:pt x="5908" y="2667"/>
                        <a:pt x="8289" y="953"/>
                        <a:pt x="657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09" name="Forma Livre: Forma 1208">
                  <a:extLst>
                    <a:ext uri="{FF2B5EF4-FFF2-40B4-BE49-F238E27FC236}">
                      <a16:creationId xmlns:a16="http://schemas.microsoft.com/office/drawing/2014/main" id="{C70667A8-E647-3B56-EB22-862606F65775}"/>
                    </a:ext>
                  </a:extLst>
                </p:cNvPr>
                <p:cNvSpPr/>
                <p:nvPr/>
              </p:nvSpPr>
              <p:spPr>
                <a:xfrm>
                  <a:off x="3818382" y="3320037"/>
                  <a:ext cx="4857" cy="5334"/>
                </a:xfrm>
                <a:custGeom>
                  <a:avLst/>
                  <a:gdLst>
                    <a:gd name="connsiteX0" fmla="*/ 4858 w 4857"/>
                    <a:gd name="connsiteY0" fmla="*/ 1333 h 5334"/>
                    <a:gd name="connsiteX1" fmla="*/ 0 w 4857"/>
                    <a:gd name="connsiteY1" fmla="*/ 0 h 5334"/>
                    <a:gd name="connsiteX2" fmla="*/ 2572 w 4857"/>
                    <a:gd name="connsiteY2" fmla="*/ 5334 h 5334"/>
                    <a:gd name="connsiteX3" fmla="*/ 4763 w 4857"/>
                    <a:gd name="connsiteY3" fmla="*/ 1429 h 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57" h="5334">
                      <a:moveTo>
                        <a:pt x="4858" y="1333"/>
                      </a:moveTo>
                      <a:cubicBezTo>
                        <a:pt x="2476" y="1619"/>
                        <a:pt x="1810" y="762"/>
                        <a:pt x="0" y="0"/>
                      </a:cubicBezTo>
                      <a:lnTo>
                        <a:pt x="2572" y="5334"/>
                      </a:lnTo>
                      <a:lnTo>
                        <a:pt x="4763" y="14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0" name="Forma Livre: Forma 1209">
                  <a:extLst>
                    <a:ext uri="{FF2B5EF4-FFF2-40B4-BE49-F238E27FC236}">
                      <a16:creationId xmlns:a16="http://schemas.microsoft.com/office/drawing/2014/main" id="{1ACB8863-371E-C568-0611-8F9208857D1E}"/>
                    </a:ext>
                  </a:extLst>
                </p:cNvPr>
                <p:cNvSpPr/>
                <p:nvPr/>
              </p:nvSpPr>
              <p:spPr>
                <a:xfrm>
                  <a:off x="3798659" y="3332956"/>
                  <a:ext cx="7337" cy="6465"/>
                </a:xfrm>
                <a:custGeom>
                  <a:avLst/>
                  <a:gdLst>
                    <a:gd name="connsiteX0" fmla="*/ 3911 w 7337"/>
                    <a:gd name="connsiteY0" fmla="*/ 416 h 6465"/>
                    <a:gd name="connsiteX1" fmla="*/ 4292 w 7337"/>
                    <a:gd name="connsiteY1" fmla="*/ 4988 h 6465"/>
                    <a:gd name="connsiteX2" fmla="*/ 3911 w 7337"/>
                    <a:gd name="connsiteY2" fmla="*/ 416 h 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37" h="6465">
                      <a:moveTo>
                        <a:pt x="3911" y="416"/>
                      </a:moveTo>
                      <a:cubicBezTo>
                        <a:pt x="3911" y="2226"/>
                        <a:pt x="-5138" y="9560"/>
                        <a:pt x="4292" y="4988"/>
                      </a:cubicBezTo>
                      <a:cubicBezTo>
                        <a:pt x="4387" y="3178"/>
                        <a:pt x="11341" y="-1394"/>
                        <a:pt x="3911" y="4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1" name="Forma Livre: Forma 1210">
                  <a:extLst>
                    <a:ext uri="{FF2B5EF4-FFF2-40B4-BE49-F238E27FC236}">
                      <a16:creationId xmlns:a16="http://schemas.microsoft.com/office/drawing/2014/main" id="{FE477FAE-04AF-B1A9-158D-2E2A310E6129}"/>
                    </a:ext>
                  </a:extLst>
                </p:cNvPr>
                <p:cNvSpPr/>
                <p:nvPr/>
              </p:nvSpPr>
              <p:spPr>
                <a:xfrm>
                  <a:off x="3683984" y="3346517"/>
                  <a:ext cx="2000" cy="9906"/>
                </a:xfrm>
                <a:custGeom>
                  <a:avLst/>
                  <a:gdLst>
                    <a:gd name="connsiteX0" fmla="*/ 0 w 2000"/>
                    <a:gd name="connsiteY0" fmla="*/ 9906 h 9906"/>
                    <a:gd name="connsiteX1" fmla="*/ 2000 w 2000"/>
                    <a:gd name="connsiteY1" fmla="*/ 9620 h 9906"/>
                    <a:gd name="connsiteX2" fmla="*/ 1048 w 2000"/>
                    <a:gd name="connsiteY2" fmla="*/ 0 h 9906"/>
                    <a:gd name="connsiteX3" fmla="*/ 0 w 2000"/>
                    <a:gd name="connsiteY3" fmla="*/ 9906 h 9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" h="9906">
                      <a:moveTo>
                        <a:pt x="0" y="9906"/>
                      </a:moveTo>
                      <a:lnTo>
                        <a:pt x="2000" y="9620"/>
                      </a:lnTo>
                      <a:lnTo>
                        <a:pt x="1048" y="0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2" name="Forma Livre: Forma 1211">
                  <a:extLst>
                    <a:ext uri="{FF2B5EF4-FFF2-40B4-BE49-F238E27FC236}">
                      <a16:creationId xmlns:a16="http://schemas.microsoft.com/office/drawing/2014/main" id="{E6C9C80D-946B-D495-78FA-02BBF42FEB3B}"/>
                    </a:ext>
                  </a:extLst>
                </p:cNvPr>
                <p:cNvSpPr/>
                <p:nvPr/>
              </p:nvSpPr>
              <p:spPr>
                <a:xfrm>
                  <a:off x="3572605" y="3360423"/>
                  <a:ext cx="12497" cy="6680"/>
                </a:xfrm>
                <a:custGeom>
                  <a:avLst/>
                  <a:gdLst>
                    <a:gd name="connsiteX0" fmla="*/ 127 w 12497"/>
                    <a:gd name="connsiteY0" fmla="*/ 5143 h 6680"/>
                    <a:gd name="connsiteX1" fmla="*/ 11938 w 12497"/>
                    <a:gd name="connsiteY1" fmla="*/ 5620 h 6680"/>
                    <a:gd name="connsiteX2" fmla="*/ 8413 w 12497"/>
                    <a:gd name="connsiteY2" fmla="*/ 0 h 6680"/>
                    <a:gd name="connsiteX3" fmla="*/ 127 w 12497"/>
                    <a:gd name="connsiteY3" fmla="*/ 5239 h 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97" h="6680">
                      <a:moveTo>
                        <a:pt x="127" y="5143"/>
                      </a:moveTo>
                      <a:cubicBezTo>
                        <a:pt x="9080" y="10382"/>
                        <a:pt x="4127" y="95"/>
                        <a:pt x="11938" y="5620"/>
                      </a:cubicBezTo>
                      <a:cubicBezTo>
                        <a:pt x="14795" y="4096"/>
                        <a:pt x="5651" y="1143"/>
                        <a:pt x="8413" y="0"/>
                      </a:cubicBezTo>
                      <a:cubicBezTo>
                        <a:pt x="2032" y="571"/>
                        <a:pt x="-635" y="-1715"/>
                        <a:pt x="127" y="523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3" name="Forma Livre: Forma 1212">
                  <a:extLst>
                    <a:ext uri="{FF2B5EF4-FFF2-40B4-BE49-F238E27FC236}">
                      <a16:creationId xmlns:a16="http://schemas.microsoft.com/office/drawing/2014/main" id="{8933716F-E11C-765E-70E3-D3545DFC8A80}"/>
                    </a:ext>
                  </a:extLst>
                </p:cNvPr>
                <p:cNvSpPr/>
                <p:nvPr/>
              </p:nvSpPr>
              <p:spPr>
                <a:xfrm>
                  <a:off x="3581018" y="3359852"/>
                  <a:ext cx="3333" cy="476"/>
                </a:xfrm>
                <a:custGeom>
                  <a:avLst/>
                  <a:gdLst>
                    <a:gd name="connsiteX0" fmla="*/ 0 w 3333"/>
                    <a:gd name="connsiteY0" fmla="*/ 476 h 476"/>
                    <a:gd name="connsiteX1" fmla="*/ 3334 w 3333"/>
                    <a:gd name="connsiteY1" fmla="*/ 0 h 476"/>
                    <a:gd name="connsiteX2" fmla="*/ 0 w 3333"/>
                    <a:gd name="connsiteY2" fmla="*/ 476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3" h="476">
                      <a:moveTo>
                        <a:pt x="0" y="476"/>
                      </a:moveTo>
                      <a:cubicBezTo>
                        <a:pt x="1048" y="476"/>
                        <a:pt x="2096" y="286"/>
                        <a:pt x="3334" y="0"/>
                      </a:cubicBezTo>
                      <a:cubicBezTo>
                        <a:pt x="1524" y="0"/>
                        <a:pt x="667" y="286"/>
                        <a:pt x="0" y="4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4" name="Forma Livre: Forma 1213">
                  <a:extLst>
                    <a:ext uri="{FF2B5EF4-FFF2-40B4-BE49-F238E27FC236}">
                      <a16:creationId xmlns:a16="http://schemas.microsoft.com/office/drawing/2014/main" id="{AD2E4B15-7BD9-1698-F5C1-AF0C34A9D27B}"/>
                    </a:ext>
                  </a:extLst>
                </p:cNvPr>
                <p:cNvSpPr/>
                <p:nvPr/>
              </p:nvSpPr>
              <p:spPr>
                <a:xfrm>
                  <a:off x="2508694" y="3482724"/>
                  <a:ext cx="6667" cy="2285"/>
                </a:xfrm>
                <a:custGeom>
                  <a:avLst/>
                  <a:gdLst>
                    <a:gd name="connsiteX0" fmla="*/ 6667 w 6667"/>
                    <a:gd name="connsiteY0" fmla="*/ 571 h 2285"/>
                    <a:gd name="connsiteX1" fmla="*/ 0 w 6667"/>
                    <a:gd name="connsiteY1" fmla="*/ 0 h 2285"/>
                    <a:gd name="connsiteX2" fmla="*/ 4763 w 6667"/>
                    <a:gd name="connsiteY2" fmla="*/ 2286 h 2285"/>
                    <a:gd name="connsiteX3" fmla="*/ 6667 w 6667"/>
                    <a:gd name="connsiteY3" fmla="*/ 571 h 2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67" h="2285">
                      <a:moveTo>
                        <a:pt x="6667" y="571"/>
                      </a:moveTo>
                      <a:lnTo>
                        <a:pt x="0" y="0"/>
                      </a:lnTo>
                      <a:lnTo>
                        <a:pt x="4763" y="2286"/>
                      </a:lnTo>
                      <a:lnTo>
                        <a:pt x="6667" y="57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5" name="Forma Livre: Forma 1214">
                  <a:extLst>
                    <a:ext uri="{FF2B5EF4-FFF2-40B4-BE49-F238E27FC236}">
                      <a16:creationId xmlns:a16="http://schemas.microsoft.com/office/drawing/2014/main" id="{6351C675-B1E3-4403-7E71-4D3856A4B02D}"/>
                    </a:ext>
                  </a:extLst>
                </p:cNvPr>
                <p:cNvSpPr/>
                <p:nvPr/>
              </p:nvSpPr>
              <p:spPr>
                <a:xfrm>
                  <a:off x="2499931" y="3487201"/>
                  <a:ext cx="5334" cy="6191"/>
                </a:xfrm>
                <a:custGeom>
                  <a:avLst/>
                  <a:gdLst>
                    <a:gd name="connsiteX0" fmla="*/ 5239 w 5334"/>
                    <a:gd name="connsiteY0" fmla="*/ 5715 h 6191"/>
                    <a:gd name="connsiteX1" fmla="*/ 2286 w 5334"/>
                    <a:gd name="connsiteY1" fmla="*/ 0 h 6191"/>
                    <a:gd name="connsiteX2" fmla="*/ 0 w 5334"/>
                    <a:gd name="connsiteY2" fmla="*/ 6191 h 6191"/>
                    <a:gd name="connsiteX3" fmla="*/ 5334 w 5334"/>
                    <a:gd name="connsiteY3" fmla="*/ 5620 h 6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4" h="6191">
                      <a:moveTo>
                        <a:pt x="5239" y="5715"/>
                      </a:moveTo>
                      <a:lnTo>
                        <a:pt x="2286" y="0"/>
                      </a:lnTo>
                      <a:lnTo>
                        <a:pt x="0" y="6191"/>
                      </a:lnTo>
                      <a:cubicBezTo>
                        <a:pt x="1334" y="5620"/>
                        <a:pt x="3905" y="4477"/>
                        <a:pt x="5334" y="562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6" name="Forma Livre: Forma 1215">
                  <a:extLst>
                    <a:ext uri="{FF2B5EF4-FFF2-40B4-BE49-F238E27FC236}">
                      <a16:creationId xmlns:a16="http://schemas.microsoft.com/office/drawing/2014/main" id="{131FD94B-62C2-77ED-4746-E1C28B1C7EE5}"/>
                    </a:ext>
                  </a:extLst>
                </p:cNvPr>
                <p:cNvSpPr/>
                <p:nvPr/>
              </p:nvSpPr>
              <p:spPr>
                <a:xfrm>
                  <a:off x="3240881" y="3353051"/>
                  <a:ext cx="5333" cy="2038"/>
                </a:xfrm>
                <a:custGeom>
                  <a:avLst/>
                  <a:gdLst>
                    <a:gd name="connsiteX0" fmla="*/ 5334 w 5333"/>
                    <a:gd name="connsiteY0" fmla="*/ 2038 h 2038"/>
                    <a:gd name="connsiteX1" fmla="*/ 4953 w 5333"/>
                    <a:gd name="connsiteY1" fmla="*/ 514 h 2038"/>
                    <a:gd name="connsiteX2" fmla="*/ 0 w 5333"/>
                    <a:gd name="connsiteY2" fmla="*/ 1086 h 2038"/>
                    <a:gd name="connsiteX3" fmla="*/ 5334 w 5333"/>
                    <a:gd name="connsiteY3" fmla="*/ 2038 h 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3" h="2038">
                      <a:moveTo>
                        <a:pt x="5334" y="2038"/>
                      </a:moveTo>
                      <a:lnTo>
                        <a:pt x="4953" y="514"/>
                      </a:lnTo>
                      <a:cubicBezTo>
                        <a:pt x="3429" y="-438"/>
                        <a:pt x="2286" y="38"/>
                        <a:pt x="0" y="1086"/>
                      </a:cubicBezTo>
                      <a:lnTo>
                        <a:pt x="5334" y="203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7" name="Forma Livre: Forma 1216">
                  <a:extLst>
                    <a:ext uri="{FF2B5EF4-FFF2-40B4-BE49-F238E27FC236}">
                      <a16:creationId xmlns:a16="http://schemas.microsoft.com/office/drawing/2014/main" id="{871A2121-C6C3-1DC0-EB64-00CA002B1868}"/>
                    </a:ext>
                  </a:extLst>
                </p:cNvPr>
                <p:cNvSpPr/>
                <p:nvPr/>
              </p:nvSpPr>
              <p:spPr>
                <a:xfrm>
                  <a:off x="3182112" y="3393285"/>
                  <a:ext cx="5714" cy="2952"/>
                </a:xfrm>
                <a:custGeom>
                  <a:avLst/>
                  <a:gdLst>
                    <a:gd name="connsiteX0" fmla="*/ 4763 w 5714"/>
                    <a:gd name="connsiteY0" fmla="*/ 2953 h 2952"/>
                    <a:gd name="connsiteX1" fmla="*/ 5715 w 5714"/>
                    <a:gd name="connsiteY1" fmla="*/ 2096 h 2952"/>
                    <a:gd name="connsiteX2" fmla="*/ 0 w 5714"/>
                    <a:gd name="connsiteY2" fmla="*/ 0 h 2952"/>
                    <a:gd name="connsiteX3" fmla="*/ 4763 w 5714"/>
                    <a:gd name="connsiteY3" fmla="*/ 2953 h 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4" h="2952">
                      <a:moveTo>
                        <a:pt x="4763" y="2953"/>
                      </a:moveTo>
                      <a:lnTo>
                        <a:pt x="5715" y="2096"/>
                      </a:lnTo>
                      <a:lnTo>
                        <a:pt x="0" y="0"/>
                      </a:lnTo>
                      <a:lnTo>
                        <a:pt x="4763" y="295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18" name="Forma Livre: Forma 1217">
                  <a:extLst>
                    <a:ext uri="{FF2B5EF4-FFF2-40B4-BE49-F238E27FC236}">
                      <a16:creationId xmlns:a16="http://schemas.microsoft.com/office/drawing/2014/main" id="{FA3B332B-1AC8-B285-B9D0-4CF81C10A368}"/>
                    </a:ext>
                  </a:extLst>
                </p:cNvPr>
                <p:cNvSpPr/>
                <p:nvPr/>
              </p:nvSpPr>
              <p:spPr>
                <a:xfrm>
                  <a:off x="3148650" y="3443767"/>
                  <a:ext cx="6982" cy="7429"/>
                </a:xfrm>
                <a:custGeom>
                  <a:avLst/>
                  <a:gdLst>
                    <a:gd name="connsiteX0" fmla="*/ 2220 w 6982"/>
                    <a:gd name="connsiteY0" fmla="*/ 7430 h 7429"/>
                    <a:gd name="connsiteX1" fmla="*/ 6982 w 6982"/>
                    <a:gd name="connsiteY1" fmla="*/ 0 h 7429"/>
                    <a:gd name="connsiteX2" fmla="*/ 2220 w 6982"/>
                    <a:gd name="connsiteY2" fmla="*/ 7430 h 7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82" h="7429">
                      <a:moveTo>
                        <a:pt x="2220" y="7430"/>
                      </a:moveTo>
                      <a:cubicBezTo>
                        <a:pt x="4220" y="5239"/>
                        <a:pt x="5173" y="2000"/>
                        <a:pt x="6982" y="0"/>
                      </a:cubicBezTo>
                      <a:cubicBezTo>
                        <a:pt x="4220" y="5239"/>
                        <a:pt x="-3876" y="3905"/>
                        <a:pt x="2220" y="74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19" name="Gráfico 6">
                <a:extLst>
                  <a:ext uri="{FF2B5EF4-FFF2-40B4-BE49-F238E27FC236}">
                    <a16:creationId xmlns:a16="http://schemas.microsoft.com/office/drawing/2014/main" id="{94068BC1-9FCB-EA0B-6BA3-C444BDC5660E}"/>
                  </a:ext>
                </a:extLst>
              </p:cNvPr>
              <p:cNvGrpSpPr/>
              <p:nvPr/>
            </p:nvGrpSpPr>
            <p:grpSpPr>
              <a:xfrm>
                <a:off x="2540127" y="3206785"/>
                <a:ext cx="1597627" cy="531590"/>
                <a:chOff x="2540127" y="3206785"/>
                <a:chExt cx="1597627" cy="531590"/>
              </a:xfrm>
              <a:grpFill/>
            </p:grpSpPr>
            <p:sp>
              <p:nvSpPr>
                <p:cNvPr id="1220" name="Forma Livre: Forma 1219">
                  <a:extLst>
                    <a:ext uri="{FF2B5EF4-FFF2-40B4-BE49-F238E27FC236}">
                      <a16:creationId xmlns:a16="http://schemas.microsoft.com/office/drawing/2014/main" id="{76F00944-420D-2310-1738-62AC6C0AC1C3}"/>
                    </a:ext>
                  </a:extLst>
                </p:cNvPr>
                <p:cNvSpPr/>
                <p:nvPr/>
              </p:nvSpPr>
              <p:spPr>
                <a:xfrm>
                  <a:off x="4135122" y="3206785"/>
                  <a:ext cx="2631" cy="5017"/>
                </a:xfrm>
                <a:custGeom>
                  <a:avLst/>
                  <a:gdLst>
                    <a:gd name="connsiteX0" fmla="*/ 1109 w 2631"/>
                    <a:gd name="connsiteY0" fmla="*/ 4858 h 5017"/>
                    <a:gd name="connsiteX1" fmla="*/ 2157 w 2631"/>
                    <a:gd name="connsiteY1" fmla="*/ 0 h 5017"/>
                    <a:gd name="connsiteX2" fmla="*/ 1109 w 2631"/>
                    <a:gd name="connsiteY2" fmla="*/ 4858 h 5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1" h="5017">
                      <a:moveTo>
                        <a:pt x="1109" y="4858"/>
                      </a:moveTo>
                      <a:cubicBezTo>
                        <a:pt x="3966" y="4286"/>
                        <a:pt x="1871" y="762"/>
                        <a:pt x="2157" y="0"/>
                      </a:cubicBezTo>
                      <a:cubicBezTo>
                        <a:pt x="-2225" y="2286"/>
                        <a:pt x="1490" y="5810"/>
                        <a:pt x="1109" y="485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1" name="Forma Livre: Forma 1220">
                  <a:extLst>
                    <a:ext uri="{FF2B5EF4-FFF2-40B4-BE49-F238E27FC236}">
                      <a16:creationId xmlns:a16="http://schemas.microsoft.com/office/drawing/2014/main" id="{48C93733-E6A2-2C3D-02BC-B3AA8ECA7D44}"/>
                    </a:ext>
                  </a:extLst>
                </p:cNvPr>
                <p:cNvSpPr/>
                <p:nvPr/>
              </p:nvSpPr>
              <p:spPr>
                <a:xfrm>
                  <a:off x="4090606" y="3233645"/>
                  <a:ext cx="4667" cy="6381"/>
                </a:xfrm>
                <a:custGeom>
                  <a:avLst/>
                  <a:gdLst>
                    <a:gd name="connsiteX0" fmla="*/ 4572 w 4667"/>
                    <a:gd name="connsiteY0" fmla="*/ 1810 h 6381"/>
                    <a:gd name="connsiteX1" fmla="*/ 4667 w 4667"/>
                    <a:gd name="connsiteY1" fmla="*/ 0 h 6381"/>
                    <a:gd name="connsiteX2" fmla="*/ 0 w 4667"/>
                    <a:gd name="connsiteY2" fmla="*/ 6382 h 6381"/>
                    <a:gd name="connsiteX3" fmla="*/ 4572 w 4667"/>
                    <a:gd name="connsiteY3" fmla="*/ 1810 h 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67" h="6381">
                      <a:moveTo>
                        <a:pt x="4572" y="1810"/>
                      </a:moveTo>
                      <a:lnTo>
                        <a:pt x="4667" y="0"/>
                      </a:lnTo>
                      <a:lnTo>
                        <a:pt x="0" y="6382"/>
                      </a:lnTo>
                      <a:lnTo>
                        <a:pt x="4572" y="181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2" name="Forma Livre: Forma 1221">
                  <a:extLst>
                    <a:ext uri="{FF2B5EF4-FFF2-40B4-BE49-F238E27FC236}">
                      <a16:creationId xmlns:a16="http://schemas.microsoft.com/office/drawing/2014/main" id="{B5407150-9E52-1C50-B3C6-EC1CDBF8AA8F}"/>
                    </a:ext>
                  </a:extLst>
                </p:cNvPr>
                <p:cNvSpPr/>
                <p:nvPr/>
              </p:nvSpPr>
              <p:spPr>
                <a:xfrm>
                  <a:off x="4056221" y="3239170"/>
                  <a:ext cx="23812" cy="16558"/>
                </a:xfrm>
                <a:custGeom>
                  <a:avLst/>
                  <a:gdLst>
                    <a:gd name="connsiteX0" fmla="*/ 95 w 23812"/>
                    <a:gd name="connsiteY0" fmla="*/ 15811 h 16558"/>
                    <a:gd name="connsiteX1" fmla="*/ 21241 w 23812"/>
                    <a:gd name="connsiteY1" fmla="*/ 5524 h 16558"/>
                    <a:gd name="connsiteX2" fmla="*/ 23050 w 23812"/>
                    <a:gd name="connsiteY2" fmla="*/ 6382 h 16558"/>
                    <a:gd name="connsiteX3" fmla="*/ 23813 w 23812"/>
                    <a:gd name="connsiteY3" fmla="*/ 0 h 16558"/>
                    <a:gd name="connsiteX4" fmla="*/ 0 w 23812"/>
                    <a:gd name="connsiteY4" fmla="*/ 15811 h 16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12" h="16558">
                      <a:moveTo>
                        <a:pt x="95" y="15811"/>
                      </a:moveTo>
                      <a:cubicBezTo>
                        <a:pt x="7144" y="19812"/>
                        <a:pt x="12954" y="6477"/>
                        <a:pt x="21241" y="5524"/>
                      </a:cubicBezTo>
                      <a:lnTo>
                        <a:pt x="23050" y="6382"/>
                      </a:lnTo>
                      <a:lnTo>
                        <a:pt x="23813" y="0"/>
                      </a:lnTo>
                      <a:cubicBezTo>
                        <a:pt x="15240" y="4191"/>
                        <a:pt x="6763" y="14288"/>
                        <a:pt x="0" y="1581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3" name="Forma Livre: Forma 1222">
                  <a:extLst>
                    <a:ext uri="{FF2B5EF4-FFF2-40B4-BE49-F238E27FC236}">
                      <a16:creationId xmlns:a16="http://schemas.microsoft.com/office/drawing/2014/main" id="{091B87F5-8CA0-8BD3-8F7E-1449568B4B38}"/>
                    </a:ext>
                  </a:extLst>
                </p:cNvPr>
                <p:cNvSpPr/>
                <p:nvPr/>
              </p:nvSpPr>
              <p:spPr>
                <a:xfrm>
                  <a:off x="4028312" y="3253172"/>
                  <a:ext cx="5048" cy="4747"/>
                </a:xfrm>
                <a:custGeom>
                  <a:avLst/>
                  <a:gdLst>
                    <a:gd name="connsiteX0" fmla="*/ 0 w 5048"/>
                    <a:gd name="connsiteY0" fmla="*/ 2762 h 4747"/>
                    <a:gd name="connsiteX1" fmla="*/ 5048 w 5048"/>
                    <a:gd name="connsiteY1" fmla="*/ 0 h 4747"/>
                    <a:gd name="connsiteX2" fmla="*/ 3810 w 5048"/>
                    <a:gd name="connsiteY2" fmla="*/ 0 h 4747"/>
                    <a:gd name="connsiteX3" fmla="*/ 0 w 5048"/>
                    <a:gd name="connsiteY3" fmla="*/ 2667 h 4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48" h="4747">
                      <a:moveTo>
                        <a:pt x="0" y="2762"/>
                      </a:moveTo>
                      <a:cubicBezTo>
                        <a:pt x="2762" y="4001"/>
                        <a:pt x="-2953" y="7715"/>
                        <a:pt x="5048" y="0"/>
                      </a:cubicBezTo>
                      <a:cubicBezTo>
                        <a:pt x="4477" y="0"/>
                        <a:pt x="4191" y="0"/>
                        <a:pt x="3810" y="0"/>
                      </a:cubicBezTo>
                      <a:cubicBezTo>
                        <a:pt x="3048" y="667"/>
                        <a:pt x="1905" y="1429"/>
                        <a:pt x="0" y="266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4" name="Forma Livre: Forma 1223">
                  <a:extLst>
                    <a:ext uri="{FF2B5EF4-FFF2-40B4-BE49-F238E27FC236}">
                      <a16:creationId xmlns:a16="http://schemas.microsoft.com/office/drawing/2014/main" id="{2D46D386-B69B-94A2-5416-39E33798D06B}"/>
                    </a:ext>
                  </a:extLst>
                </p:cNvPr>
                <p:cNvSpPr/>
                <p:nvPr/>
              </p:nvSpPr>
              <p:spPr>
                <a:xfrm>
                  <a:off x="4031023" y="3251912"/>
                  <a:ext cx="2199" cy="1354"/>
                </a:xfrm>
                <a:custGeom>
                  <a:avLst/>
                  <a:gdLst>
                    <a:gd name="connsiteX0" fmla="*/ 1100 w 2199"/>
                    <a:gd name="connsiteY0" fmla="*/ 1355 h 1354"/>
                    <a:gd name="connsiteX1" fmla="*/ 1100 w 2199"/>
                    <a:gd name="connsiteY1" fmla="*/ 1355 h 1354"/>
                    <a:gd name="connsiteX2" fmla="*/ 1100 w 2199"/>
                    <a:gd name="connsiteY2" fmla="*/ 1355 h 1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99" h="1354">
                      <a:moveTo>
                        <a:pt x="1100" y="1355"/>
                      </a:moveTo>
                      <a:cubicBezTo>
                        <a:pt x="4910" y="-1693"/>
                        <a:pt x="-2710" y="1355"/>
                        <a:pt x="1100" y="1355"/>
                      </a:cubicBezTo>
                      <a:lnTo>
                        <a:pt x="1100" y="135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5" name="Forma Livre: Forma 1224">
                  <a:extLst>
                    <a:ext uri="{FF2B5EF4-FFF2-40B4-BE49-F238E27FC236}">
                      <a16:creationId xmlns:a16="http://schemas.microsoft.com/office/drawing/2014/main" id="{A0CDFADC-C57D-C371-53F1-9EAB0EB3D389}"/>
                    </a:ext>
                  </a:extLst>
                </p:cNvPr>
                <p:cNvSpPr/>
                <p:nvPr/>
              </p:nvSpPr>
              <p:spPr>
                <a:xfrm>
                  <a:off x="4010566" y="3262093"/>
                  <a:ext cx="8221" cy="5804"/>
                </a:xfrm>
                <a:custGeom>
                  <a:avLst/>
                  <a:gdLst>
                    <a:gd name="connsiteX0" fmla="*/ 4602 w 8221"/>
                    <a:gd name="connsiteY0" fmla="*/ 5747 h 5804"/>
                    <a:gd name="connsiteX1" fmla="*/ 8221 w 8221"/>
                    <a:gd name="connsiteY1" fmla="*/ 32 h 5804"/>
                    <a:gd name="connsiteX2" fmla="*/ 2316 w 8221"/>
                    <a:gd name="connsiteY2" fmla="*/ 604 h 5804"/>
                    <a:gd name="connsiteX3" fmla="*/ 4602 w 8221"/>
                    <a:gd name="connsiteY3" fmla="*/ 5652 h 5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21" h="5804">
                      <a:moveTo>
                        <a:pt x="4602" y="5747"/>
                      </a:moveTo>
                      <a:lnTo>
                        <a:pt x="8221" y="32"/>
                      </a:lnTo>
                      <a:cubicBezTo>
                        <a:pt x="6221" y="-349"/>
                        <a:pt x="1363" y="2795"/>
                        <a:pt x="2316" y="604"/>
                      </a:cubicBezTo>
                      <a:cubicBezTo>
                        <a:pt x="-1970" y="5747"/>
                        <a:pt x="220" y="6128"/>
                        <a:pt x="4602" y="56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6" name="Forma Livre: Forma 1225">
                  <a:extLst>
                    <a:ext uri="{FF2B5EF4-FFF2-40B4-BE49-F238E27FC236}">
                      <a16:creationId xmlns:a16="http://schemas.microsoft.com/office/drawing/2014/main" id="{011AF560-891A-07CC-C6E4-CACB56DA52E9}"/>
                    </a:ext>
                  </a:extLst>
                </p:cNvPr>
                <p:cNvSpPr/>
                <p:nvPr/>
              </p:nvSpPr>
              <p:spPr>
                <a:xfrm>
                  <a:off x="4014025" y="3272590"/>
                  <a:ext cx="1714" cy="2965"/>
                </a:xfrm>
                <a:custGeom>
                  <a:avLst/>
                  <a:gdLst>
                    <a:gd name="connsiteX0" fmla="*/ 0 w 1714"/>
                    <a:gd name="connsiteY0" fmla="*/ 2966 h 2965"/>
                    <a:gd name="connsiteX1" fmla="*/ 1715 w 1714"/>
                    <a:gd name="connsiteY1" fmla="*/ 13 h 2965"/>
                    <a:gd name="connsiteX2" fmla="*/ 0 w 1714"/>
                    <a:gd name="connsiteY2" fmla="*/ 2966 h 2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4" h="2965">
                      <a:moveTo>
                        <a:pt x="0" y="2966"/>
                      </a:moveTo>
                      <a:lnTo>
                        <a:pt x="1715" y="13"/>
                      </a:lnTo>
                      <a:cubicBezTo>
                        <a:pt x="857" y="-82"/>
                        <a:pt x="95" y="299"/>
                        <a:pt x="0" y="296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7" name="Forma Livre: Forma 1226">
                  <a:extLst>
                    <a:ext uri="{FF2B5EF4-FFF2-40B4-BE49-F238E27FC236}">
                      <a16:creationId xmlns:a16="http://schemas.microsoft.com/office/drawing/2014/main" id="{C3A620E6-B065-2610-33FC-90A83CB1D188}"/>
                    </a:ext>
                  </a:extLst>
                </p:cNvPr>
                <p:cNvSpPr/>
                <p:nvPr/>
              </p:nvSpPr>
              <p:spPr>
                <a:xfrm>
                  <a:off x="4015644" y="3266602"/>
                  <a:ext cx="4095" cy="6480"/>
                </a:xfrm>
                <a:custGeom>
                  <a:avLst/>
                  <a:gdLst>
                    <a:gd name="connsiteX0" fmla="*/ 4096 w 4095"/>
                    <a:gd name="connsiteY0" fmla="*/ 95 h 6480"/>
                    <a:gd name="connsiteX1" fmla="*/ 0 w 4095"/>
                    <a:gd name="connsiteY1" fmla="*/ 6001 h 6480"/>
                    <a:gd name="connsiteX2" fmla="*/ 1905 w 4095"/>
                    <a:gd name="connsiteY2" fmla="*/ 3334 h 6480"/>
                    <a:gd name="connsiteX3" fmla="*/ 4000 w 4095"/>
                    <a:gd name="connsiteY3" fmla="*/ 0 h 6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95" h="6480">
                      <a:moveTo>
                        <a:pt x="4096" y="95"/>
                      </a:moveTo>
                      <a:cubicBezTo>
                        <a:pt x="2762" y="2096"/>
                        <a:pt x="1238" y="3905"/>
                        <a:pt x="0" y="6001"/>
                      </a:cubicBezTo>
                      <a:cubicBezTo>
                        <a:pt x="1429" y="6286"/>
                        <a:pt x="2762" y="7810"/>
                        <a:pt x="1905" y="3334"/>
                      </a:cubicBezTo>
                      <a:cubicBezTo>
                        <a:pt x="2762" y="5239"/>
                        <a:pt x="2572" y="2953"/>
                        <a:pt x="400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8" name="Forma Livre: Forma 1227">
                  <a:extLst>
                    <a:ext uri="{FF2B5EF4-FFF2-40B4-BE49-F238E27FC236}">
                      <a16:creationId xmlns:a16="http://schemas.microsoft.com/office/drawing/2014/main" id="{E0459826-4946-89F9-FE90-E202F46C5DA1}"/>
                    </a:ext>
                  </a:extLst>
                </p:cNvPr>
                <p:cNvSpPr/>
                <p:nvPr/>
              </p:nvSpPr>
              <p:spPr>
                <a:xfrm>
                  <a:off x="4023550" y="3260400"/>
                  <a:ext cx="9255" cy="7440"/>
                </a:xfrm>
                <a:custGeom>
                  <a:avLst/>
                  <a:gdLst>
                    <a:gd name="connsiteX0" fmla="*/ 0 w 9255"/>
                    <a:gd name="connsiteY0" fmla="*/ 4773 h 7440"/>
                    <a:gd name="connsiteX1" fmla="*/ 4286 w 9255"/>
                    <a:gd name="connsiteY1" fmla="*/ 7440 h 7440"/>
                    <a:gd name="connsiteX2" fmla="*/ 0 w 9255"/>
                    <a:gd name="connsiteY2" fmla="*/ 4773 h 7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55" h="7440">
                      <a:moveTo>
                        <a:pt x="0" y="4773"/>
                      </a:moveTo>
                      <a:cubicBezTo>
                        <a:pt x="3715" y="3821"/>
                        <a:pt x="7906" y="1916"/>
                        <a:pt x="4286" y="7440"/>
                      </a:cubicBezTo>
                      <a:cubicBezTo>
                        <a:pt x="13240" y="-370"/>
                        <a:pt x="9049" y="-3228"/>
                        <a:pt x="0" y="477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29" name="Forma Livre: Forma 1228">
                  <a:extLst>
                    <a:ext uri="{FF2B5EF4-FFF2-40B4-BE49-F238E27FC236}">
                      <a16:creationId xmlns:a16="http://schemas.microsoft.com/office/drawing/2014/main" id="{3FA9A518-BDA8-3DE5-FCF7-374CDB23895E}"/>
                    </a:ext>
                  </a:extLst>
                </p:cNvPr>
                <p:cNvSpPr/>
                <p:nvPr/>
              </p:nvSpPr>
              <p:spPr>
                <a:xfrm>
                  <a:off x="4057962" y="3257744"/>
                  <a:ext cx="7116" cy="4381"/>
                </a:xfrm>
                <a:custGeom>
                  <a:avLst/>
                  <a:gdLst>
                    <a:gd name="connsiteX0" fmla="*/ 163 w 7116"/>
                    <a:gd name="connsiteY0" fmla="*/ 4382 h 4381"/>
                    <a:gd name="connsiteX1" fmla="*/ 5021 w 7116"/>
                    <a:gd name="connsiteY1" fmla="*/ 3905 h 4381"/>
                    <a:gd name="connsiteX2" fmla="*/ 7117 w 7116"/>
                    <a:gd name="connsiteY2" fmla="*/ 0 h 4381"/>
                    <a:gd name="connsiteX3" fmla="*/ 163 w 7116"/>
                    <a:gd name="connsiteY3" fmla="*/ 4382 h 4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6" h="4381">
                      <a:moveTo>
                        <a:pt x="163" y="4382"/>
                      </a:moveTo>
                      <a:lnTo>
                        <a:pt x="5021" y="3905"/>
                      </a:lnTo>
                      <a:lnTo>
                        <a:pt x="7117" y="0"/>
                      </a:lnTo>
                      <a:cubicBezTo>
                        <a:pt x="6069" y="1905"/>
                        <a:pt x="-1170" y="2762"/>
                        <a:pt x="163" y="43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0" name="Forma Livre: Forma 1229">
                  <a:extLst>
                    <a:ext uri="{FF2B5EF4-FFF2-40B4-BE49-F238E27FC236}">
                      <a16:creationId xmlns:a16="http://schemas.microsoft.com/office/drawing/2014/main" id="{50BDC514-6397-9058-5A86-D293D427BDD7}"/>
                    </a:ext>
                  </a:extLst>
                </p:cNvPr>
                <p:cNvSpPr/>
                <p:nvPr/>
              </p:nvSpPr>
              <p:spPr>
                <a:xfrm>
                  <a:off x="3984402" y="3289938"/>
                  <a:ext cx="7810" cy="4476"/>
                </a:xfrm>
                <a:custGeom>
                  <a:avLst/>
                  <a:gdLst>
                    <a:gd name="connsiteX0" fmla="*/ 0 w 7810"/>
                    <a:gd name="connsiteY0" fmla="*/ 2381 h 4476"/>
                    <a:gd name="connsiteX1" fmla="*/ 5905 w 7810"/>
                    <a:gd name="connsiteY1" fmla="*/ 4477 h 4476"/>
                    <a:gd name="connsiteX2" fmla="*/ 7811 w 7810"/>
                    <a:gd name="connsiteY2" fmla="*/ 0 h 4476"/>
                    <a:gd name="connsiteX3" fmla="*/ 0 w 7810"/>
                    <a:gd name="connsiteY3" fmla="*/ 2381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10" h="4476">
                      <a:moveTo>
                        <a:pt x="0" y="2381"/>
                      </a:moveTo>
                      <a:cubicBezTo>
                        <a:pt x="762" y="3620"/>
                        <a:pt x="4191" y="3524"/>
                        <a:pt x="5905" y="4477"/>
                      </a:cubicBezTo>
                      <a:lnTo>
                        <a:pt x="7811" y="0"/>
                      </a:lnTo>
                      <a:cubicBezTo>
                        <a:pt x="5525" y="1048"/>
                        <a:pt x="1810" y="3620"/>
                        <a:pt x="0" y="2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1" name="Forma Livre: Forma 1230">
                  <a:extLst>
                    <a:ext uri="{FF2B5EF4-FFF2-40B4-BE49-F238E27FC236}">
                      <a16:creationId xmlns:a16="http://schemas.microsoft.com/office/drawing/2014/main" id="{6F08C456-F33C-EF0D-D308-89FA001A101D}"/>
                    </a:ext>
                  </a:extLst>
                </p:cNvPr>
                <p:cNvSpPr/>
                <p:nvPr/>
              </p:nvSpPr>
              <p:spPr>
                <a:xfrm>
                  <a:off x="3987450" y="3294320"/>
                  <a:ext cx="3646" cy="6667"/>
                </a:xfrm>
                <a:custGeom>
                  <a:avLst/>
                  <a:gdLst>
                    <a:gd name="connsiteX0" fmla="*/ 2762 w 3646"/>
                    <a:gd name="connsiteY0" fmla="*/ 0 h 6667"/>
                    <a:gd name="connsiteX1" fmla="*/ 0 w 3646"/>
                    <a:gd name="connsiteY1" fmla="*/ 6668 h 6667"/>
                    <a:gd name="connsiteX2" fmla="*/ 2762 w 3646"/>
                    <a:gd name="connsiteY2" fmla="*/ 0 h 6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46" h="6667">
                      <a:moveTo>
                        <a:pt x="2762" y="0"/>
                      </a:moveTo>
                      <a:lnTo>
                        <a:pt x="0" y="6668"/>
                      </a:lnTo>
                      <a:cubicBezTo>
                        <a:pt x="4286" y="2477"/>
                        <a:pt x="4191" y="857"/>
                        <a:pt x="2762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2" name="Forma Livre: Forma 1231">
                  <a:extLst>
                    <a:ext uri="{FF2B5EF4-FFF2-40B4-BE49-F238E27FC236}">
                      <a16:creationId xmlns:a16="http://schemas.microsoft.com/office/drawing/2014/main" id="{28A98591-A1DC-6A42-9795-CFCACA07F8F2}"/>
                    </a:ext>
                  </a:extLst>
                </p:cNvPr>
                <p:cNvSpPr/>
                <p:nvPr/>
              </p:nvSpPr>
              <p:spPr>
                <a:xfrm>
                  <a:off x="4016597" y="3270793"/>
                  <a:ext cx="6667" cy="12572"/>
                </a:xfrm>
                <a:custGeom>
                  <a:avLst/>
                  <a:gdLst>
                    <a:gd name="connsiteX0" fmla="*/ 1524 w 6667"/>
                    <a:gd name="connsiteY0" fmla="*/ 11144 h 12572"/>
                    <a:gd name="connsiteX1" fmla="*/ 6667 w 6667"/>
                    <a:gd name="connsiteY1" fmla="*/ 0 h 12572"/>
                    <a:gd name="connsiteX2" fmla="*/ 0 w 6667"/>
                    <a:gd name="connsiteY2" fmla="*/ 12573 h 12572"/>
                    <a:gd name="connsiteX3" fmla="*/ 1524 w 6667"/>
                    <a:gd name="connsiteY3" fmla="*/ 11049 h 12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67" h="12572">
                      <a:moveTo>
                        <a:pt x="1524" y="11144"/>
                      </a:moveTo>
                      <a:cubicBezTo>
                        <a:pt x="3048" y="7334"/>
                        <a:pt x="4667" y="3524"/>
                        <a:pt x="6667" y="0"/>
                      </a:cubicBezTo>
                      <a:cubicBezTo>
                        <a:pt x="4096" y="3905"/>
                        <a:pt x="2096" y="8382"/>
                        <a:pt x="0" y="12573"/>
                      </a:cubicBezTo>
                      <a:lnTo>
                        <a:pt x="1524" y="1104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3" name="Forma Livre: Forma 1232">
                  <a:extLst>
                    <a:ext uri="{FF2B5EF4-FFF2-40B4-BE49-F238E27FC236}">
                      <a16:creationId xmlns:a16="http://schemas.microsoft.com/office/drawing/2014/main" id="{AFC876B5-75EA-5A10-C2A2-AA5C3456C2E2}"/>
                    </a:ext>
                  </a:extLst>
                </p:cNvPr>
                <p:cNvSpPr/>
                <p:nvPr/>
              </p:nvSpPr>
              <p:spPr>
                <a:xfrm>
                  <a:off x="3966305" y="3306512"/>
                  <a:ext cx="571" cy="8477"/>
                </a:xfrm>
                <a:custGeom>
                  <a:avLst/>
                  <a:gdLst>
                    <a:gd name="connsiteX0" fmla="*/ 571 w 571"/>
                    <a:gd name="connsiteY0" fmla="*/ 5143 h 8477"/>
                    <a:gd name="connsiteX1" fmla="*/ 476 w 571"/>
                    <a:gd name="connsiteY1" fmla="*/ 0 h 8477"/>
                    <a:gd name="connsiteX2" fmla="*/ 0 w 571"/>
                    <a:gd name="connsiteY2" fmla="*/ 8477 h 8477"/>
                    <a:gd name="connsiteX3" fmla="*/ 571 w 571"/>
                    <a:gd name="connsiteY3" fmla="*/ 5143 h 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" h="8477">
                      <a:moveTo>
                        <a:pt x="571" y="5143"/>
                      </a:moveTo>
                      <a:lnTo>
                        <a:pt x="476" y="0"/>
                      </a:lnTo>
                      <a:lnTo>
                        <a:pt x="0" y="8477"/>
                      </a:lnTo>
                      <a:lnTo>
                        <a:pt x="571" y="514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4" name="Forma Livre: Forma 1233">
                  <a:extLst>
                    <a:ext uri="{FF2B5EF4-FFF2-40B4-BE49-F238E27FC236}">
                      <a16:creationId xmlns:a16="http://schemas.microsoft.com/office/drawing/2014/main" id="{7EF8DCF7-F49C-349E-D000-675F7E06C439}"/>
                    </a:ext>
                  </a:extLst>
                </p:cNvPr>
                <p:cNvSpPr/>
                <p:nvPr/>
              </p:nvSpPr>
              <p:spPr>
                <a:xfrm>
                  <a:off x="3947731" y="3321752"/>
                  <a:ext cx="8858" cy="12382"/>
                </a:xfrm>
                <a:custGeom>
                  <a:avLst/>
                  <a:gdLst>
                    <a:gd name="connsiteX0" fmla="*/ 8858 w 8858"/>
                    <a:gd name="connsiteY0" fmla="*/ 3334 h 12382"/>
                    <a:gd name="connsiteX1" fmla="*/ 3238 w 8858"/>
                    <a:gd name="connsiteY1" fmla="*/ 0 h 12382"/>
                    <a:gd name="connsiteX2" fmla="*/ 0 w 8858"/>
                    <a:gd name="connsiteY2" fmla="*/ 12382 h 12382"/>
                    <a:gd name="connsiteX3" fmla="*/ 8763 w 8858"/>
                    <a:gd name="connsiteY3" fmla="*/ 3334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58" h="12382">
                      <a:moveTo>
                        <a:pt x="8858" y="3334"/>
                      </a:moveTo>
                      <a:cubicBezTo>
                        <a:pt x="8382" y="-572"/>
                        <a:pt x="2762" y="3334"/>
                        <a:pt x="3238" y="0"/>
                      </a:cubicBezTo>
                      <a:cubicBezTo>
                        <a:pt x="857" y="3810"/>
                        <a:pt x="476" y="8287"/>
                        <a:pt x="0" y="12382"/>
                      </a:cubicBezTo>
                      <a:cubicBezTo>
                        <a:pt x="1333" y="8763"/>
                        <a:pt x="3905" y="5905"/>
                        <a:pt x="8763" y="333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5" name="Forma Livre: Forma 1234">
                  <a:extLst>
                    <a:ext uri="{FF2B5EF4-FFF2-40B4-BE49-F238E27FC236}">
                      <a16:creationId xmlns:a16="http://schemas.microsoft.com/office/drawing/2014/main" id="{4021D0BA-97FE-E58E-D73D-44E843839E7F}"/>
                    </a:ext>
                  </a:extLst>
                </p:cNvPr>
                <p:cNvSpPr/>
                <p:nvPr/>
              </p:nvSpPr>
              <p:spPr>
                <a:xfrm>
                  <a:off x="3946766" y="3334134"/>
                  <a:ext cx="1059" cy="6477"/>
                </a:xfrm>
                <a:custGeom>
                  <a:avLst/>
                  <a:gdLst>
                    <a:gd name="connsiteX0" fmla="*/ 12 w 1059"/>
                    <a:gd name="connsiteY0" fmla="*/ 6477 h 6477"/>
                    <a:gd name="connsiteX1" fmla="*/ 1060 w 1059"/>
                    <a:gd name="connsiteY1" fmla="*/ 0 h 6477"/>
                    <a:gd name="connsiteX2" fmla="*/ 12 w 1059"/>
                    <a:gd name="connsiteY2" fmla="*/ 6477 h 6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59" h="6477">
                      <a:moveTo>
                        <a:pt x="12" y="6477"/>
                      </a:moveTo>
                      <a:cubicBezTo>
                        <a:pt x="584" y="4667"/>
                        <a:pt x="774" y="2381"/>
                        <a:pt x="1060" y="0"/>
                      </a:cubicBezTo>
                      <a:cubicBezTo>
                        <a:pt x="393" y="1905"/>
                        <a:pt x="-83" y="4001"/>
                        <a:pt x="12" y="64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6" name="Forma Livre: Forma 1235">
                  <a:extLst>
                    <a:ext uri="{FF2B5EF4-FFF2-40B4-BE49-F238E27FC236}">
                      <a16:creationId xmlns:a16="http://schemas.microsoft.com/office/drawing/2014/main" id="{C2FA0F4A-3888-DB76-17F8-484DF6375973}"/>
                    </a:ext>
                  </a:extLst>
                </p:cNvPr>
                <p:cNvSpPr/>
                <p:nvPr/>
              </p:nvSpPr>
              <p:spPr>
                <a:xfrm>
                  <a:off x="3972496" y="3308713"/>
                  <a:ext cx="6572" cy="2275"/>
                </a:xfrm>
                <a:custGeom>
                  <a:avLst/>
                  <a:gdLst>
                    <a:gd name="connsiteX0" fmla="*/ 6572 w 6572"/>
                    <a:gd name="connsiteY0" fmla="*/ 275 h 2275"/>
                    <a:gd name="connsiteX1" fmla="*/ 0 w 6572"/>
                    <a:gd name="connsiteY1" fmla="*/ 1609 h 2275"/>
                    <a:gd name="connsiteX2" fmla="*/ 4763 w 6572"/>
                    <a:gd name="connsiteY2" fmla="*/ 2275 h 2275"/>
                    <a:gd name="connsiteX3" fmla="*/ 6572 w 6572"/>
                    <a:gd name="connsiteY3" fmla="*/ 370 h 2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" h="2275">
                      <a:moveTo>
                        <a:pt x="6572" y="275"/>
                      </a:moveTo>
                      <a:cubicBezTo>
                        <a:pt x="5525" y="85"/>
                        <a:pt x="3143" y="-677"/>
                        <a:pt x="0" y="1609"/>
                      </a:cubicBezTo>
                      <a:lnTo>
                        <a:pt x="4763" y="2275"/>
                      </a:lnTo>
                      <a:cubicBezTo>
                        <a:pt x="5239" y="1704"/>
                        <a:pt x="5905" y="1037"/>
                        <a:pt x="6572" y="37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7" name="Forma Livre: Forma 1236">
                  <a:extLst>
                    <a:ext uri="{FF2B5EF4-FFF2-40B4-BE49-F238E27FC236}">
                      <a16:creationId xmlns:a16="http://schemas.microsoft.com/office/drawing/2014/main" id="{DD9CF7FC-3DD2-B599-1EB5-A81B5919BD34}"/>
                    </a:ext>
                  </a:extLst>
                </p:cNvPr>
                <p:cNvSpPr/>
                <p:nvPr/>
              </p:nvSpPr>
              <p:spPr>
                <a:xfrm>
                  <a:off x="3973544" y="3310988"/>
                  <a:ext cx="3905" cy="4191"/>
                </a:xfrm>
                <a:custGeom>
                  <a:avLst/>
                  <a:gdLst>
                    <a:gd name="connsiteX0" fmla="*/ 3905 w 3905"/>
                    <a:gd name="connsiteY0" fmla="*/ 0 h 4191"/>
                    <a:gd name="connsiteX1" fmla="*/ 3715 w 3905"/>
                    <a:gd name="connsiteY1" fmla="*/ 0 h 4191"/>
                    <a:gd name="connsiteX2" fmla="*/ 0 w 3905"/>
                    <a:gd name="connsiteY2" fmla="*/ 4191 h 4191"/>
                    <a:gd name="connsiteX3" fmla="*/ 3905 w 3905"/>
                    <a:gd name="connsiteY3" fmla="*/ 0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05" h="4191">
                      <a:moveTo>
                        <a:pt x="3905" y="0"/>
                      </a:moveTo>
                      <a:lnTo>
                        <a:pt x="3715" y="0"/>
                      </a:lnTo>
                      <a:cubicBezTo>
                        <a:pt x="1810" y="2096"/>
                        <a:pt x="571" y="3524"/>
                        <a:pt x="0" y="4191"/>
                      </a:cubicBezTo>
                      <a:cubicBezTo>
                        <a:pt x="476" y="3620"/>
                        <a:pt x="1619" y="2381"/>
                        <a:pt x="390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8" name="Forma Livre: Forma 1237">
                  <a:extLst>
                    <a:ext uri="{FF2B5EF4-FFF2-40B4-BE49-F238E27FC236}">
                      <a16:creationId xmlns:a16="http://schemas.microsoft.com/office/drawing/2014/main" id="{07F078D7-5331-2AD3-7553-7D600E65D61B}"/>
                    </a:ext>
                  </a:extLst>
                </p:cNvPr>
                <p:cNvSpPr/>
                <p:nvPr/>
              </p:nvSpPr>
              <p:spPr>
                <a:xfrm>
                  <a:off x="3979068" y="3308512"/>
                  <a:ext cx="549" cy="476"/>
                </a:xfrm>
                <a:custGeom>
                  <a:avLst/>
                  <a:gdLst>
                    <a:gd name="connsiteX0" fmla="*/ 476 w 549"/>
                    <a:gd name="connsiteY0" fmla="*/ 0 h 476"/>
                    <a:gd name="connsiteX1" fmla="*/ 0 w 549"/>
                    <a:gd name="connsiteY1" fmla="*/ 476 h 476"/>
                    <a:gd name="connsiteX2" fmla="*/ 476 w 549"/>
                    <a:gd name="connsiteY2" fmla="*/ 0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9" h="476">
                      <a:moveTo>
                        <a:pt x="476" y="0"/>
                      </a:moveTo>
                      <a:cubicBezTo>
                        <a:pt x="476" y="0"/>
                        <a:pt x="191" y="286"/>
                        <a:pt x="0" y="476"/>
                      </a:cubicBezTo>
                      <a:cubicBezTo>
                        <a:pt x="476" y="476"/>
                        <a:pt x="667" y="476"/>
                        <a:pt x="47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39" name="Forma Livre: Forma 1238">
                  <a:extLst>
                    <a:ext uri="{FF2B5EF4-FFF2-40B4-BE49-F238E27FC236}">
                      <a16:creationId xmlns:a16="http://schemas.microsoft.com/office/drawing/2014/main" id="{C0503892-D71C-2A76-9FC5-594CBDEFA27D}"/>
                    </a:ext>
                  </a:extLst>
                </p:cNvPr>
                <p:cNvSpPr/>
                <p:nvPr/>
              </p:nvSpPr>
              <p:spPr>
                <a:xfrm>
                  <a:off x="4000494" y="3291177"/>
                  <a:ext cx="4768" cy="9474"/>
                </a:xfrm>
                <a:custGeom>
                  <a:avLst/>
                  <a:gdLst>
                    <a:gd name="connsiteX0" fmla="*/ 2101 w 4768"/>
                    <a:gd name="connsiteY0" fmla="*/ 0 h 9474"/>
                    <a:gd name="connsiteX1" fmla="*/ 4768 w 4768"/>
                    <a:gd name="connsiteY1" fmla="*/ 8668 h 9474"/>
                    <a:gd name="connsiteX2" fmla="*/ 2101 w 4768"/>
                    <a:gd name="connsiteY2" fmla="*/ 0 h 9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8" h="9474">
                      <a:moveTo>
                        <a:pt x="2101" y="0"/>
                      </a:moveTo>
                      <a:cubicBezTo>
                        <a:pt x="577" y="4191"/>
                        <a:pt x="-2852" y="12001"/>
                        <a:pt x="4768" y="8668"/>
                      </a:cubicBezTo>
                      <a:cubicBezTo>
                        <a:pt x="4768" y="4763"/>
                        <a:pt x="101" y="6477"/>
                        <a:pt x="210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0" name="Forma Livre: Forma 1239">
                  <a:extLst>
                    <a:ext uri="{FF2B5EF4-FFF2-40B4-BE49-F238E27FC236}">
                      <a16:creationId xmlns:a16="http://schemas.microsoft.com/office/drawing/2014/main" id="{C348A8A1-6E73-1EFD-73E0-76CD3632E69E}"/>
                    </a:ext>
                  </a:extLst>
                </p:cNvPr>
                <p:cNvSpPr/>
                <p:nvPr/>
              </p:nvSpPr>
              <p:spPr>
                <a:xfrm>
                  <a:off x="3985641" y="3301940"/>
                  <a:ext cx="5524" cy="7524"/>
                </a:xfrm>
                <a:custGeom>
                  <a:avLst/>
                  <a:gdLst>
                    <a:gd name="connsiteX0" fmla="*/ 0 w 5524"/>
                    <a:gd name="connsiteY0" fmla="*/ 7525 h 7524"/>
                    <a:gd name="connsiteX1" fmla="*/ 5525 w 5524"/>
                    <a:gd name="connsiteY1" fmla="*/ 2953 h 7524"/>
                    <a:gd name="connsiteX2" fmla="*/ 3143 w 5524"/>
                    <a:gd name="connsiteY2" fmla="*/ 0 h 7524"/>
                    <a:gd name="connsiteX3" fmla="*/ 95 w 5524"/>
                    <a:gd name="connsiteY3" fmla="*/ 7525 h 7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24" h="7524">
                      <a:moveTo>
                        <a:pt x="0" y="7525"/>
                      </a:moveTo>
                      <a:lnTo>
                        <a:pt x="5525" y="2953"/>
                      </a:lnTo>
                      <a:cubicBezTo>
                        <a:pt x="4667" y="2286"/>
                        <a:pt x="2572" y="2191"/>
                        <a:pt x="3143" y="0"/>
                      </a:cubicBezTo>
                      <a:lnTo>
                        <a:pt x="95" y="752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1" name="Forma Livre: Forma 1240">
                  <a:extLst>
                    <a:ext uri="{FF2B5EF4-FFF2-40B4-BE49-F238E27FC236}">
                      <a16:creationId xmlns:a16="http://schemas.microsoft.com/office/drawing/2014/main" id="{54D3718A-43A0-990D-99C4-7DAD7327818E}"/>
                    </a:ext>
                  </a:extLst>
                </p:cNvPr>
                <p:cNvSpPr/>
                <p:nvPr/>
              </p:nvSpPr>
              <p:spPr>
                <a:xfrm>
                  <a:off x="3983545" y="3309464"/>
                  <a:ext cx="2095" cy="3429"/>
                </a:xfrm>
                <a:custGeom>
                  <a:avLst/>
                  <a:gdLst>
                    <a:gd name="connsiteX0" fmla="*/ 667 w 2095"/>
                    <a:gd name="connsiteY0" fmla="*/ 3429 h 3429"/>
                    <a:gd name="connsiteX1" fmla="*/ 2096 w 2095"/>
                    <a:gd name="connsiteY1" fmla="*/ 0 h 3429"/>
                    <a:gd name="connsiteX2" fmla="*/ 0 w 2095"/>
                    <a:gd name="connsiteY2" fmla="*/ 1715 h 3429"/>
                    <a:gd name="connsiteX3" fmla="*/ 667 w 2095"/>
                    <a:gd name="connsiteY3" fmla="*/ 3429 h 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95" h="3429">
                      <a:moveTo>
                        <a:pt x="667" y="3429"/>
                      </a:moveTo>
                      <a:lnTo>
                        <a:pt x="2096" y="0"/>
                      </a:lnTo>
                      <a:lnTo>
                        <a:pt x="0" y="1715"/>
                      </a:lnTo>
                      <a:lnTo>
                        <a:pt x="667" y="34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2" name="Forma Livre: Forma 1241">
                  <a:extLst>
                    <a:ext uri="{FF2B5EF4-FFF2-40B4-BE49-F238E27FC236}">
                      <a16:creationId xmlns:a16="http://schemas.microsoft.com/office/drawing/2014/main" id="{B159E7AD-216B-611F-A58B-3F48DDDBEF19}"/>
                    </a:ext>
                  </a:extLst>
                </p:cNvPr>
                <p:cNvSpPr/>
                <p:nvPr/>
              </p:nvSpPr>
              <p:spPr>
                <a:xfrm>
                  <a:off x="3952684" y="3332002"/>
                  <a:ext cx="8191" cy="10800"/>
                </a:xfrm>
                <a:custGeom>
                  <a:avLst/>
                  <a:gdLst>
                    <a:gd name="connsiteX0" fmla="*/ 4286 w 8191"/>
                    <a:gd name="connsiteY0" fmla="*/ 1656 h 10800"/>
                    <a:gd name="connsiteX1" fmla="*/ 0 w 8191"/>
                    <a:gd name="connsiteY1" fmla="*/ 10800 h 10800"/>
                    <a:gd name="connsiteX2" fmla="*/ 8192 w 8191"/>
                    <a:gd name="connsiteY2" fmla="*/ 2228 h 10800"/>
                    <a:gd name="connsiteX3" fmla="*/ 4286 w 8191"/>
                    <a:gd name="connsiteY3" fmla="*/ 1656 h 1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91" h="10800">
                      <a:moveTo>
                        <a:pt x="4286" y="1656"/>
                      </a:moveTo>
                      <a:cubicBezTo>
                        <a:pt x="3905" y="5085"/>
                        <a:pt x="2000" y="7752"/>
                        <a:pt x="0" y="10800"/>
                      </a:cubicBezTo>
                      <a:cubicBezTo>
                        <a:pt x="3048" y="8229"/>
                        <a:pt x="5810" y="5276"/>
                        <a:pt x="8192" y="2228"/>
                      </a:cubicBezTo>
                      <a:cubicBezTo>
                        <a:pt x="7525" y="990"/>
                        <a:pt x="6763" y="-1773"/>
                        <a:pt x="4286" y="16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3" name="Forma Livre: Forma 1242">
                  <a:extLst>
                    <a:ext uri="{FF2B5EF4-FFF2-40B4-BE49-F238E27FC236}">
                      <a16:creationId xmlns:a16="http://schemas.microsoft.com/office/drawing/2014/main" id="{42A65154-06E1-1D9C-7BF6-3EE1E189EB39}"/>
                    </a:ext>
                  </a:extLst>
                </p:cNvPr>
                <p:cNvSpPr/>
                <p:nvPr/>
              </p:nvSpPr>
              <p:spPr>
                <a:xfrm>
                  <a:off x="3966781" y="3322895"/>
                  <a:ext cx="597" cy="666"/>
                </a:xfrm>
                <a:custGeom>
                  <a:avLst/>
                  <a:gdLst>
                    <a:gd name="connsiteX0" fmla="*/ 286 w 597"/>
                    <a:gd name="connsiteY0" fmla="*/ 0 h 666"/>
                    <a:gd name="connsiteX1" fmla="*/ 0 w 597"/>
                    <a:gd name="connsiteY1" fmla="*/ 667 h 666"/>
                    <a:gd name="connsiteX2" fmla="*/ 286 w 597"/>
                    <a:gd name="connsiteY2" fmla="*/ 0 h 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97" h="666">
                      <a:moveTo>
                        <a:pt x="286" y="0"/>
                      </a:moveTo>
                      <a:cubicBezTo>
                        <a:pt x="286" y="0"/>
                        <a:pt x="95" y="476"/>
                        <a:pt x="0" y="667"/>
                      </a:cubicBezTo>
                      <a:cubicBezTo>
                        <a:pt x="571" y="572"/>
                        <a:pt x="857" y="381"/>
                        <a:pt x="28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4" name="Forma Livre: Forma 1243">
                  <a:extLst>
                    <a:ext uri="{FF2B5EF4-FFF2-40B4-BE49-F238E27FC236}">
                      <a16:creationId xmlns:a16="http://schemas.microsoft.com/office/drawing/2014/main" id="{3AA40112-C2F8-F57A-9222-DA67929797CE}"/>
                    </a:ext>
                  </a:extLst>
                </p:cNvPr>
                <p:cNvSpPr/>
                <p:nvPr/>
              </p:nvSpPr>
              <p:spPr>
                <a:xfrm>
                  <a:off x="3931158" y="3370043"/>
                  <a:ext cx="857" cy="571"/>
                </a:xfrm>
                <a:custGeom>
                  <a:avLst/>
                  <a:gdLst>
                    <a:gd name="connsiteX0" fmla="*/ 0 w 857"/>
                    <a:gd name="connsiteY0" fmla="*/ 476 h 571"/>
                    <a:gd name="connsiteX1" fmla="*/ 857 w 857"/>
                    <a:gd name="connsiteY1" fmla="*/ 571 h 571"/>
                    <a:gd name="connsiteX2" fmla="*/ 381 w 857"/>
                    <a:gd name="connsiteY2" fmla="*/ 0 h 571"/>
                    <a:gd name="connsiteX3" fmla="*/ 0 w 857"/>
                    <a:gd name="connsiteY3" fmla="*/ 476 h 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57" h="571">
                      <a:moveTo>
                        <a:pt x="0" y="476"/>
                      </a:moveTo>
                      <a:lnTo>
                        <a:pt x="857" y="571"/>
                      </a:lnTo>
                      <a:lnTo>
                        <a:pt x="381" y="0"/>
                      </a:lnTo>
                      <a:lnTo>
                        <a:pt x="0" y="47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5" name="Forma Livre: Forma 1244">
                  <a:extLst>
                    <a:ext uri="{FF2B5EF4-FFF2-40B4-BE49-F238E27FC236}">
                      <a16:creationId xmlns:a16="http://schemas.microsoft.com/office/drawing/2014/main" id="{5C50CB34-15AE-3863-D9AC-5A1742ECD747}"/>
                    </a:ext>
                  </a:extLst>
                </p:cNvPr>
                <p:cNvSpPr/>
                <p:nvPr/>
              </p:nvSpPr>
              <p:spPr>
                <a:xfrm>
                  <a:off x="3960780" y="3328324"/>
                  <a:ext cx="3905" cy="6541"/>
                </a:xfrm>
                <a:custGeom>
                  <a:avLst/>
                  <a:gdLst>
                    <a:gd name="connsiteX0" fmla="*/ 1048 w 3905"/>
                    <a:gd name="connsiteY0" fmla="*/ 5906 h 6541"/>
                    <a:gd name="connsiteX1" fmla="*/ 3905 w 3905"/>
                    <a:gd name="connsiteY1" fmla="*/ 0 h 6541"/>
                    <a:gd name="connsiteX2" fmla="*/ 0 w 3905"/>
                    <a:gd name="connsiteY2" fmla="*/ 6001 h 6541"/>
                    <a:gd name="connsiteX3" fmla="*/ 1048 w 3905"/>
                    <a:gd name="connsiteY3" fmla="*/ 6001 h 6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05" h="6541">
                      <a:moveTo>
                        <a:pt x="1048" y="5906"/>
                      </a:moveTo>
                      <a:cubicBezTo>
                        <a:pt x="3429" y="4096"/>
                        <a:pt x="3810" y="2096"/>
                        <a:pt x="3905" y="0"/>
                      </a:cubicBezTo>
                      <a:cubicBezTo>
                        <a:pt x="2762" y="2000"/>
                        <a:pt x="1524" y="4001"/>
                        <a:pt x="0" y="6001"/>
                      </a:cubicBezTo>
                      <a:cubicBezTo>
                        <a:pt x="286" y="6572"/>
                        <a:pt x="571" y="6858"/>
                        <a:pt x="1048" y="600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6" name="Forma Livre: Forma 1245">
                  <a:extLst>
                    <a:ext uri="{FF2B5EF4-FFF2-40B4-BE49-F238E27FC236}">
                      <a16:creationId xmlns:a16="http://schemas.microsoft.com/office/drawing/2014/main" id="{3F3A25BB-4A35-7AE3-9BE1-70BB8EE67045}"/>
                    </a:ext>
                  </a:extLst>
                </p:cNvPr>
                <p:cNvSpPr/>
                <p:nvPr/>
              </p:nvSpPr>
              <p:spPr>
                <a:xfrm>
                  <a:off x="3942161" y="3347088"/>
                  <a:ext cx="4903" cy="2571"/>
                </a:xfrm>
                <a:custGeom>
                  <a:avLst/>
                  <a:gdLst>
                    <a:gd name="connsiteX0" fmla="*/ 46 w 4903"/>
                    <a:gd name="connsiteY0" fmla="*/ 2572 h 2571"/>
                    <a:gd name="connsiteX1" fmla="*/ 4904 w 4903"/>
                    <a:gd name="connsiteY1" fmla="*/ 0 h 2571"/>
                    <a:gd name="connsiteX2" fmla="*/ 46 w 4903"/>
                    <a:gd name="connsiteY2" fmla="*/ 2572 h 2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903" h="2571">
                      <a:moveTo>
                        <a:pt x="46" y="2572"/>
                      </a:moveTo>
                      <a:cubicBezTo>
                        <a:pt x="1665" y="1905"/>
                        <a:pt x="3284" y="1048"/>
                        <a:pt x="4904" y="0"/>
                      </a:cubicBezTo>
                      <a:cubicBezTo>
                        <a:pt x="2903" y="381"/>
                        <a:pt x="-430" y="1524"/>
                        <a:pt x="46" y="257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7" name="Forma Livre: Forma 1246">
                  <a:extLst>
                    <a:ext uri="{FF2B5EF4-FFF2-40B4-BE49-F238E27FC236}">
                      <a16:creationId xmlns:a16="http://schemas.microsoft.com/office/drawing/2014/main" id="{9C2312F5-9F9E-FCFB-7808-BDCABA60C219}"/>
                    </a:ext>
                  </a:extLst>
                </p:cNvPr>
                <p:cNvSpPr/>
                <p:nvPr/>
              </p:nvSpPr>
              <p:spPr>
                <a:xfrm>
                  <a:off x="3964694" y="3323085"/>
                  <a:ext cx="849" cy="476"/>
                </a:xfrm>
                <a:custGeom>
                  <a:avLst/>
                  <a:gdLst>
                    <a:gd name="connsiteX0" fmla="*/ 659 w 849"/>
                    <a:gd name="connsiteY0" fmla="*/ 476 h 476"/>
                    <a:gd name="connsiteX1" fmla="*/ 849 w 849"/>
                    <a:gd name="connsiteY1" fmla="*/ 0 h 476"/>
                    <a:gd name="connsiteX2" fmla="*/ 659 w 849"/>
                    <a:gd name="connsiteY2" fmla="*/ 476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9" h="476">
                      <a:moveTo>
                        <a:pt x="659" y="476"/>
                      </a:moveTo>
                      <a:lnTo>
                        <a:pt x="849" y="0"/>
                      </a:lnTo>
                      <a:cubicBezTo>
                        <a:pt x="-484" y="191"/>
                        <a:pt x="-8" y="381"/>
                        <a:pt x="659" y="4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8" name="Forma Livre: Forma 1247">
                  <a:extLst>
                    <a:ext uri="{FF2B5EF4-FFF2-40B4-BE49-F238E27FC236}">
                      <a16:creationId xmlns:a16="http://schemas.microsoft.com/office/drawing/2014/main" id="{8861E920-07C0-4A91-7E8C-D9255B1622E9}"/>
                    </a:ext>
                  </a:extLst>
                </p:cNvPr>
                <p:cNvSpPr/>
                <p:nvPr/>
              </p:nvSpPr>
              <p:spPr>
                <a:xfrm>
                  <a:off x="3964781" y="3323466"/>
                  <a:ext cx="2095" cy="4762"/>
                </a:xfrm>
                <a:custGeom>
                  <a:avLst/>
                  <a:gdLst>
                    <a:gd name="connsiteX0" fmla="*/ 571 w 2095"/>
                    <a:gd name="connsiteY0" fmla="*/ 95 h 4762"/>
                    <a:gd name="connsiteX1" fmla="*/ 0 w 2095"/>
                    <a:gd name="connsiteY1" fmla="*/ 4763 h 4762"/>
                    <a:gd name="connsiteX2" fmla="*/ 2096 w 2095"/>
                    <a:gd name="connsiteY2" fmla="*/ 0 h 4762"/>
                    <a:gd name="connsiteX3" fmla="*/ 571 w 2095"/>
                    <a:gd name="connsiteY3" fmla="*/ 0 h 4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95" h="4762">
                      <a:moveTo>
                        <a:pt x="571" y="95"/>
                      </a:moveTo>
                      <a:cubicBezTo>
                        <a:pt x="0" y="1619"/>
                        <a:pt x="0" y="3239"/>
                        <a:pt x="0" y="4763"/>
                      </a:cubicBezTo>
                      <a:cubicBezTo>
                        <a:pt x="857" y="3143"/>
                        <a:pt x="1619" y="1524"/>
                        <a:pt x="2096" y="0"/>
                      </a:cubicBezTo>
                      <a:cubicBezTo>
                        <a:pt x="1619" y="95"/>
                        <a:pt x="1048" y="95"/>
                        <a:pt x="57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49" name="Forma Livre: Forma 1248">
                  <a:extLst>
                    <a:ext uri="{FF2B5EF4-FFF2-40B4-BE49-F238E27FC236}">
                      <a16:creationId xmlns:a16="http://schemas.microsoft.com/office/drawing/2014/main" id="{91C729A4-A85A-F45B-AD6F-168621DD4231}"/>
                    </a:ext>
                  </a:extLst>
                </p:cNvPr>
                <p:cNvSpPr/>
                <p:nvPr/>
              </p:nvSpPr>
              <p:spPr>
                <a:xfrm>
                  <a:off x="3932015" y="3370520"/>
                  <a:ext cx="19686" cy="29241"/>
                </a:xfrm>
                <a:custGeom>
                  <a:avLst/>
                  <a:gdLst>
                    <a:gd name="connsiteX0" fmla="*/ 12668 w 19686"/>
                    <a:gd name="connsiteY0" fmla="*/ 24574 h 29241"/>
                    <a:gd name="connsiteX1" fmla="*/ 19526 w 19686"/>
                    <a:gd name="connsiteY1" fmla="*/ 11144 h 29241"/>
                    <a:gd name="connsiteX2" fmla="*/ 0 w 19686"/>
                    <a:gd name="connsiteY2" fmla="*/ 0 h 29241"/>
                    <a:gd name="connsiteX3" fmla="*/ 0 w 19686"/>
                    <a:gd name="connsiteY3" fmla="*/ 8477 h 29241"/>
                    <a:gd name="connsiteX4" fmla="*/ 12097 w 19686"/>
                    <a:gd name="connsiteY4" fmla="*/ 6667 h 29241"/>
                    <a:gd name="connsiteX5" fmla="*/ 2381 w 19686"/>
                    <a:gd name="connsiteY5" fmla="*/ 13335 h 29241"/>
                    <a:gd name="connsiteX6" fmla="*/ 7049 w 19686"/>
                    <a:gd name="connsiteY6" fmla="*/ 29242 h 29241"/>
                    <a:gd name="connsiteX7" fmla="*/ 10096 w 19686"/>
                    <a:gd name="connsiteY7" fmla="*/ 21717 h 29241"/>
                    <a:gd name="connsiteX8" fmla="*/ 12668 w 19686"/>
                    <a:gd name="connsiteY8" fmla="*/ 24479 h 29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686" h="29241">
                      <a:moveTo>
                        <a:pt x="12668" y="24574"/>
                      </a:moveTo>
                      <a:cubicBezTo>
                        <a:pt x="10096" y="21717"/>
                        <a:pt x="12287" y="13811"/>
                        <a:pt x="19526" y="11144"/>
                      </a:cubicBezTo>
                      <a:cubicBezTo>
                        <a:pt x="21241" y="4286"/>
                        <a:pt x="8858" y="0"/>
                        <a:pt x="0" y="0"/>
                      </a:cubicBezTo>
                      <a:cubicBezTo>
                        <a:pt x="1143" y="1143"/>
                        <a:pt x="2381" y="2096"/>
                        <a:pt x="0" y="8477"/>
                      </a:cubicBezTo>
                      <a:cubicBezTo>
                        <a:pt x="3048" y="8096"/>
                        <a:pt x="12859" y="190"/>
                        <a:pt x="12097" y="6667"/>
                      </a:cubicBezTo>
                      <a:cubicBezTo>
                        <a:pt x="8096" y="14669"/>
                        <a:pt x="6572" y="11335"/>
                        <a:pt x="2381" y="13335"/>
                      </a:cubicBezTo>
                      <a:cubicBezTo>
                        <a:pt x="8287" y="13525"/>
                        <a:pt x="667" y="26289"/>
                        <a:pt x="7049" y="29242"/>
                      </a:cubicBezTo>
                      <a:lnTo>
                        <a:pt x="10096" y="21717"/>
                      </a:lnTo>
                      <a:cubicBezTo>
                        <a:pt x="11049" y="22288"/>
                        <a:pt x="10573" y="25527"/>
                        <a:pt x="12668" y="2447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0" name="Forma Livre: Forma 1249">
                  <a:extLst>
                    <a:ext uri="{FF2B5EF4-FFF2-40B4-BE49-F238E27FC236}">
                      <a16:creationId xmlns:a16="http://schemas.microsoft.com/office/drawing/2014/main" id="{0BE62D68-8ABC-F459-22E6-D15C6850FDFB}"/>
                    </a:ext>
                  </a:extLst>
                </p:cNvPr>
                <p:cNvSpPr/>
                <p:nvPr/>
              </p:nvSpPr>
              <p:spPr>
                <a:xfrm>
                  <a:off x="3930739" y="3358613"/>
                  <a:ext cx="10515" cy="11430"/>
                </a:xfrm>
                <a:custGeom>
                  <a:avLst/>
                  <a:gdLst>
                    <a:gd name="connsiteX0" fmla="*/ 9277 w 10515"/>
                    <a:gd name="connsiteY0" fmla="*/ 2381 h 11430"/>
                    <a:gd name="connsiteX1" fmla="*/ 10515 w 10515"/>
                    <a:gd name="connsiteY1" fmla="*/ 0 h 11430"/>
                    <a:gd name="connsiteX2" fmla="*/ 800 w 10515"/>
                    <a:gd name="connsiteY2" fmla="*/ 4191 h 11430"/>
                    <a:gd name="connsiteX3" fmla="*/ 800 w 10515"/>
                    <a:gd name="connsiteY3" fmla="*/ 11430 h 11430"/>
                    <a:gd name="connsiteX4" fmla="*/ 9373 w 10515"/>
                    <a:gd name="connsiteY4" fmla="*/ 1238 h 11430"/>
                    <a:gd name="connsiteX5" fmla="*/ 9373 w 10515"/>
                    <a:gd name="connsiteY5" fmla="*/ 2286 h 1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515" h="11430">
                      <a:moveTo>
                        <a:pt x="9277" y="2381"/>
                      </a:moveTo>
                      <a:lnTo>
                        <a:pt x="10515" y="0"/>
                      </a:lnTo>
                      <a:cubicBezTo>
                        <a:pt x="8134" y="2000"/>
                        <a:pt x="5562" y="2858"/>
                        <a:pt x="800" y="4191"/>
                      </a:cubicBezTo>
                      <a:cubicBezTo>
                        <a:pt x="-534" y="8858"/>
                        <a:pt x="38" y="10478"/>
                        <a:pt x="800" y="11430"/>
                      </a:cubicBezTo>
                      <a:lnTo>
                        <a:pt x="9373" y="1238"/>
                      </a:lnTo>
                      <a:lnTo>
                        <a:pt x="9373" y="228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1" name="Forma Livre: Forma 1250">
                  <a:extLst>
                    <a:ext uri="{FF2B5EF4-FFF2-40B4-BE49-F238E27FC236}">
                      <a16:creationId xmlns:a16="http://schemas.microsoft.com/office/drawing/2014/main" id="{22E9CC60-4B46-ECEB-B055-7BC5E461FA81}"/>
                    </a:ext>
                  </a:extLst>
                </p:cNvPr>
                <p:cNvSpPr/>
                <p:nvPr/>
              </p:nvSpPr>
              <p:spPr>
                <a:xfrm>
                  <a:off x="3941445" y="3342897"/>
                  <a:ext cx="15050" cy="16019"/>
                </a:xfrm>
                <a:custGeom>
                  <a:avLst/>
                  <a:gdLst>
                    <a:gd name="connsiteX0" fmla="*/ 7334 w 15050"/>
                    <a:gd name="connsiteY0" fmla="*/ 6001 h 16019"/>
                    <a:gd name="connsiteX1" fmla="*/ 12668 w 15050"/>
                    <a:gd name="connsiteY1" fmla="*/ 16002 h 16019"/>
                    <a:gd name="connsiteX2" fmla="*/ 14954 w 15050"/>
                    <a:gd name="connsiteY2" fmla="*/ 4572 h 16019"/>
                    <a:gd name="connsiteX3" fmla="*/ 7810 w 15050"/>
                    <a:gd name="connsiteY3" fmla="*/ 6286 h 16019"/>
                    <a:gd name="connsiteX4" fmla="*/ 11335 w 15050"/>
                    <a:gd name="connsiteY4" fmla="*/ 0 h 16019"/>
                    <a:gd name="connsiteX5" fmla="*/ 5715 w 15050"/>
                    <a:gd name="connsiteY5" fmla="*/ 4286 h 16019"/>
                    <a:gd name="connsiteX6" fmla="*/ 6096 w 15050"/>
                    <a:gd name="connsiteY6" fmla="*/ 4286 h 16019"/>
                    <a:gd name="connsiteX7" fmla="*/ 6096 w 15050"/>
                    <a:gd name="connsiteY7" fmla="*/ 4286 h 16019"/>
                    <a:gd name="connsiteX8" fmla="*/ 6096 w 15050"/>
                    <a:gd name="connsiteY8" fmla="*/ 4286 h 16019"/>
                    <a:gd name="connsiteX9" fmla="*/ 6572 w 15050"/>
                    <a:gd name="connsiteY9" fmla="*/ 4477 h 16019"/>
                    <a:gd name="connsiteX10" fmla="*/ 6477 w 15050"/>
                    <a:gd name="connsiteY10" fmla="*/ 4763 h 16019"/>
                    <a:gd name="connsiteX11" fmla="*/ 7334 w 15050"/>
                    <a:gd name="connsiteY11" fmla="*/ 6191 h 16019"/>
                    <a:gd name="connsiteX12" fmla="*/ 6477 w 15050"/>
                    <a:gd name="connsiteY12" fmla="*/ 4763 h 16019"/>
                    <a:gd name="connsiteX13" fmla="*/ 6096 w 15050"/>
                    <a:gd name="connsiteY13" fmla="*/ 4286 h 16019"/>
                    <a:gd name="connsiteX14" fmla="*/ 6096 w 15050"/>
                    <a:gd name="connsiteY14" fmla="*/ 4286 h 16019"/>
                    <a:gd name="connsiteX15" fmla="*/ 0 w 15050"/>
                    <a:gd name="connsiteY15" fmla="*/ 15907 h 16019"/>
                    <a:gd name="connsiteX16" fmla="*/ 7429 w 15050"/>
                    <a:gd name="connsiteY16" fmla="*/ 6286 h 16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050" h="16019">
                      <a:moveTo>
                        <a:pt x="7334" y="6001"/>
                      </a:moveTo>
                      <a:cubicBezTo>
                        <a:pt x="9239" y="10287"/>
                        <a:pt x="6667" y="16383"/>
                        <a:pt x="12668" y="16002"/>
                      </a:cubicBezTo>
                      <a:cubicBezTo>
                        <a:pt x="17335" y="9525"/>
                        <a:pt x="13430" y="9430"/>
                        <a:pt x="14954" y="4572"/>
                      </a:cubicBezTo>
                      <a:cubicBezTo>
                        <a:pt x="7715" y="15526"/>
                        <a:pt x="15430" y="191"/>
                        <a:pt x="7810" y="6286"/>
                      </a:cubicBezTo>
                      <a:cubicBezTo>
                        <a:pt x="8858" y="3810"/>
                        <a:pt x="10096" y="1810"/>
                        <a:pt x="11335" y="0"/>
                      </a:cubicBezTo>
                      <a:cubicBezTo>
                        <a:pt x="9525" y="1619"/>
                        <a:pt x="7620" y="2953"/>
                        <a:pt x="5715" y="4286"/>
                      </a:cubicBezTo>
                      <a:cubicBezTo>
                        <a:pt x="5905" y="4286"/>
                        <a:pt x="6001" y="4286"/>
                        <a:pt x="6096" y="4286"/>
                      </a:cubicBezTo>
                      <a:lnTo>
                        <a:pt x="6096" y="4286"/>
                      </a:lnTo>
                      <a:cubicBezTo>
                        <a:pt x="6096" y="4286"/>
                        <a:pt x="6096" y="4286"/>
                        <a:pt x="6096" y="4286"/>
                      </a:cubicBezTo>
                      <a:cubicBezTo>
                        <a:pt x="6858" y="4191"/>
                        <a:pt x="7239" y="4286"/>
                        <a:pt x="6572" y="4477"/>
                      </a:cubicBezTo>
                      <a:cubicBezTo>
                        <a:pt x="6572" y="4477"/>
                        <a:pt x="6572" y="4667"/>
                        <a:pt x="6477" y="4763"/>
                      </a:cubicBezTo>
                      <a:cubicBezTo>
                        <a:pt x="6858" y="5144"/>
                        <a:pt x="7144" y="5715"/>
                        <a:pt x="7334" y="6191"/>
                      </a:cubicBezTo>
                      <a:cubicBezTo>
                        <a:pt x="4286" y="8668"/>
                        <a:pt x="6096" y="6001"/>
                        <a:pt x="6477" y="4763"/>
                      </a:cubicBezTo>
                      <a:cubicBezTo>
                        <a:pt x="6382" y="4572"/>
                        <a:pt x="6287" y="4381"/>
                        <a:pt x="6096" y="4286"/>
                      </a:cubicBezTo>
                      <a:lnTo>
                        <a:pt x="6096" y="4286"/>
                      </a:lnTo>
                      <a:cubicBezTo>
                        <a:pt x="6096" y="4286"/>
                        <a:pt x="0" y="15907"/>
                        <a:pt x="0" y="15907"/>
                      </a:cubicBezTo>
                      <a:cubicBezTo>
                        <a:pt x="2096" y="14097"/>
                        <a:pt x="4096" y="11430"/>
                        <a:pt x="7429" y="628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2" name="Forma Livre: Forma 1251">
                  <a:extLst>
                    <a:ext uri="{FF2B5EF4-FFF2-40B4-BE49-F238E27FC236}">
                      <a16:creationId xmlns:a16="http://schemas.microsoft.com/office/drawing/2014/main" id="{6A6B1688-0FA5-272E-C02F-6638EBD93294}"/>
                    </a:ext>
                  </a:extLst>
                </p:cNvPr>
                <p:cNvSpPr/>
                <p:nvPr/>
              </p:nvSpPr>
              <p:spPr>
                <a:xfrm>
                  <a:off x="4005834" y="3310798"/>
                  <a:ext cx="1046" cy="973"/>
                </a:xfrm>
                <a:custGeom>
                  <a:avLst/>
                  <a:gdLst>
                    <a:gd name="connsiteX0" fmla="*/ 1047 w 1046"/>
                    <a:gd name="connsiteY0" fmla="*/ 381 h 973"/>
                    <a:gd name="connsiteX1" fmla="*/ 94 w 1046"/>
                    <a:gd name="connsiteY1" fmla="*/ 0 h 973"/>
                    <a:gd name="connsiteX2" fmla="*/ 1047 w 1046"/>
                    <a:gd name="connsiteY2" fmla="*/ 381 h 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46" h="973">
                      <a:moveTo>
                        <a:pt x="1047" y="381"/>
                      </a:moveTo>
                      <a:cubicBezTo>
                        <a:pt x="475" y="381"/>
                        <a:pt x="285" y="191"/>
                        <a:pt x="94" y="0"/>
                      </a:cubicBezTo>
                      <a:cubicBezTo>
                        <a:pt x="-96" y="953"/>
                        <a:pt x="-96" y="1429"/>
                        <a:pt x="1047" y="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3" name="Forma Livre: Forma 1252">
                  <a:extLst>
                    <a:ext uri="{FF2B5EF4-FFF2-40B4-BE49-F238E27FC236}">
                      <a16:creationId xmlns:a16="http://schemas.microsoft.com/office/drawing/2014/main" id="{927BA937-79EE-4109-70C0-F0C01191449F}"/>
                    </a:ext>
                  </a:extLst>
                </p:cNvPr>
                <p:cNvSpPr/>
                <p:nvPr/>
              </p:nvSpPr>
              <p:spPr>
                <a:xfrm>
                  <a:off x="3989638" y="3306048"/>
                  <a:ext cx="16994" cy="7425"/>
                </a:xfrm>
                <a:custGeom>
                  <a:avLst/>
                  <a:gdLst>
                    <a:gd name="connsiteX0" fmla="*/ 11814 w 16994"/>
                    <a:gd name="connsiteY0" fmla="*/ 7417 h 7425"/>
                    <a:gd name="connsiteX1" fmla="*/ 13814 w 16994"/>
                    <a:gd name="connsiteY1" fmla="*/ 2654 h 7425"/>
                    <a:gd name="connsiteX2" fmla="*/ 16291 w 16994"/>
                    <a:gd name="connsiteY2" fmla="*/ 4845 h 7425"/>
                    <a:gd name="connsiteX3" fmla="*/ 13148 w 16994"/>
                    <a:gd name="connsiteY3" fmla="*/ 940 h 7425"/>
                    <a:gd name="connsiteX4" fmla="*/ 12957 w 16994"/>
                    <a:gd name="connsiteY4" fmla="*/ 1987 h 7425"/>
                    <a:gd name="connsiteX5" fmla="*/ 3 w 16994"/>
                    <a:gd name="connsiteY5" fmla="*/ 5512 h 7425"/>
                    <a:gd name="connsiteX6" fmla="*/ 11814 w 16994"/>
                    <a:gd name="connsiteY6" fmla="*/ 7417 h 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994" h="7425">
                      <a:moveTo>
                        <a:pt x="11814" y="7417"/>
                      </a:moveTo>
                      <a:cubicBezTo>
                        <a:pt x="12005" y="6369"/>
                        <a:pt x="11433" y="4654"/>
                        <a:pt x="13814" y="2654"/>
                      </a:cubicBezTo>
                      <a:cubicBezTo>
                        <a:pt x="16577" y="1511"/>
                        <a:pt x="15243" y="3988"/>
                        <a:pt x="16291" y="4845"/>
                      </a:cubicBezTo>
                      <a:cubicBezTo>
                        <a:pt x="16767" y="2749"/>
                        <a:pt x="18672" y="-2013"/>
                        <a:pt x="13148" y="940"/>
                      </a:cubicBezTo>
                      <a:lnTo>
                        <a:pt x="12957" y="1987"/>
                      </a:lnTo>
                      <a:cubicBezTo>
                        <a:pt x="8385" y="4940"/>
                        <a:pt x="-187" y="6559"/>
                        <a:pt x="3" y="5512"/>
                      </a:cubicBezTo>
                      <a:cubicBezTo>
                        <a:pt x="3813" y="6845"/>
                        <a:pt x="6766" y="7512"/>
                        <a:pt x="11814" y="74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4" name="Forma Livre: Forma 1253">
                  <a:extLst>
                    <a:ext uri="{FF2B5EF4-FFF2-40B4-BE49-F238E27FC236}">
                      <a16:creationId xmlns:a16="http://schemas.microsoft.com/office/drawing/2014/main" id="{6E13CB7B-0568-BA24-8B6C-A7EFA42374CE}"/>
                    </a:ext>
                  </a:extLst>
                </p:cNvPr>
                <p:cNvSpPr/>
                <p:nvPr/>
              </p:nvSpPr>
              <p:spPr>
                <a:xfrm>
                  <a:off x="3969829" y="3331467"/>
                  <a:ext cx="6956" cy="9906"/>
                </a:xfrm>
                <a:custGeom>
                  <a:avLst/>
                  <a:gdLst>
                    <a:gd name="connsiteX0" fmla="*/ 5334 w 6956"/>
                    <a:gd name="connsiteY0" fmla="*/ 95 h 9906"/>
                    <a:gd name="connsiteX1" fmla="*/ 0 w 6956"/>
                    <a:gd name="connsiteY1" fmla="*/ 9906 h 9906"/>
                    <a:gd name="connsiteX2" fmla="*/ 6191 w 6956"/>
                    <a:gd name="connsiteY2" fmla="*/ 7715 h 9906"/>
                    <a:gd name="connsiteX3" fmla="*/ 4382 w 6956"/>
                    <a:gd name="connsiteY3" fmla="*/ 6572 h 9906"/>
                    <a:gd name="connsiteX4" fmla="*/ 5334 w 6956"/>
                    <a:gd name="connsiteY4" fmla="*/ 0 h 9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56" h="9906">
                      <a:moveTo>
                        <a:pt x="5334" y="95"/>
                      </a:moveTo>
                      <a:cubicBezTo>
                        <a:pt x="3524" y="3334"/>
                        <a:pt x="1619" y="6572"/>
                        <a:pt x="0" y="9906"/>
                      </a:cubicBezTo>
                      <a:lnTo>
                        <a:pt x="6191" y="7715"/>
                      </a:lnTo>
                      <a:lnTo>
                        <a:pt x="4382" y="6572"/>
                      </a:lnTo>
                      <a:cubicBezTo>
                        <a:pt x="9049" y="2286"/>
                        <a:pt x="6096" y="1619"/>
                        <a:pt x="5334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5" name="Forma Livre: Forma 1254">
                  <a:extLst>
                    <a:ext uri="{FF2B5EF4-FFF2-40B4-BE49-F238E27FC236}">
                      <a16:creationId xmlns:a16="http://schemas.microsoft.com/office/drawing/2014/main" id="{24AF3112-0AB0-B925-4E08-DF0F3D6ACFBE}"/>
                    </a:ext>
                  </a:extLst>
                </p:cNvPr>
                <p:cNvSpPr/>
                <p:nvPr/>
              </p:nvSpPr>
              <p:spPr>
                <a:xfrm>
                  <a:off x="3926204" y="3366424"/>
                  <a:ext cx="2571" cy="8477"/>
                </a:xfrm>
                <a:custGeom>
                  <a:avLst/>
                  <a:gdLst>
                    <a:gd name="connsiteX0" fmla="*/ 2572 w 2571"/>
                    <a:gd name="connsiteY0" fmla="*/ 3810 h 8477"/>
                    <a:gd name="connsiteX1" fmla="*/ 0 w 2571"/>
                    <a:gd name="connsiteY1" fmla="*/ 0 h 8477"/>
                    <a:gd name="connsiteX2" fmla="*/ 1048 w 2571"/>
                    <a:gd name="connsiteY2" fmla="*/ 8477 h 8477"/>
                    <a:gd name="connsiteX3" fmla="*/ 2572 w 2571"/>
                    <a:gd name="connsiteY3" fmla="*/ 3810 h 8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1" h="8477">
                      <a:moveTo>
                        <a:pt x="2572" y="3810"/>
                      </a:moveTo>
                      <a:lnTo>
                        <a:pt x="0" y="0"/>
                      </a:lnTo>
                      <a:lnTo>
                        <a:pt x="1048" y="8477"/>
                      </a:lnTo>
                      <a:lnTo>
                        <a:pt x="2572" y="381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6" name="Forma Livre: Forma 1255">
                  <a:extLst>
                    <a:ext uri="{FF2B5EF4-FFF2-40B4-BE49-F238E27FC236}">
                      <a16:creationId xmlns:a16="http://schemas.microsoft.com/office/drawing/2014/main" id="{62D8C08C-F2FC-AAF2-1721-0A35B3F3EF1E}"/>
                    </a:ext>
                  </a:extLst>
                </p:cNvPr>
                <p:cNvSpPr/>
                <p:nvPr/>
              </p:nvSpPr>
              <p:spPr>
                <a:xfrm>
                  <a:off x="3917537" y="3378140"/>
                  <a:ext cx="3048" cy="4191"/>
                </a:xfrm>
                <a:custGeom>
                  <a:avLst/>
                  <a:gdLst>
                    <a:gd name="connsiteX0" fmla="*/ 3048 w 3048"/>
                    <a:gd name="connsiteY0" fmla="*/ 2762 h 4191"/>
                    <a:gd name="connsiteX1" fmla="*/ 476 w 3048"/>
                    <a:gd name="connsiteY1" fmla="*/ 0 h 4191"/>
                    <a:gd name="connsiteX2" fmla="*/ 0 w 3048"/>
                    <a:gd name="connsiteY2" fmla="*/ 4191 h 4191"/>
                    <a:gd name="connsiteX3" fmla="*/ 3048 w 3048"/>
                    <a:gd name="connsiteY3" fmla="*/ 2762 h 4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" h="4191">
                      <a:moveTo>
                        <a:pt x="3048" y="2762"/>
                      </a:moveTo>
                      <a:lnTo>
                        <a:pt x="476" y="0"/>
                      </a:lnTo>
                      <a:lnTo>
                        <a:pt x="0" y="4191"/>
                      </a:lnTo>
                      <a:lnTo>
                        <a:pt x="3048" y="276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7" name="Forma Livre: Forma 1256">
                  <a:extLst>
                    <a:ext uri="{FF2B5EF4-FFF2-40B4-BE49-F238E27FC236}">
                      <a16:creationId xmlns:a16="http://schemas.microsoft.com/office/drawing/2014/main" id="{5D124D90-5DDE-5E74-D23A-1A7534B73917}"/>
                    </a:ext>
                  </a:extLst>
                </p:cNvPr>
                <p:cNvSpPr/>
                <p:nvPr/>
              </p:nvSpPr>
              <p:spPr>
                <a:xfrm>
                  <a:off x="3226308" y="3537683"/>
                  <a:ext cx="1238" cy="2952"/>
                </a:xfrm>
                <a:custGeom>
                  <a:avLst/>
                  <a:gdLst>
                    <a:gd name="connsiteX0" fmla="*/ 1238 w 1238"/>
                    <a:gd name="connsiteY0" fmla="*/ 0 h 2952"/>
                    <a:gd name="connsiteX1" fmla="*/ 0 w 1238"/>
                    <a:gd name="connsiteY1" fmla="*/ 2953 h 2952"/>
                    <a:gd name="connsiteX2" fmla="*/ 1238 w 1238"/>
                    <a:gd name="connsiteY2" fmla="*/ 0 h 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38" h="2952">
                      <a:moveTo>
                        <a:pt x="1238" y="0"/>
                      </a:moveTo>
                      <a:lnTo>
                        <a:pt x="0" y="2953"/>
                      </a:lnTo>
                      <a:cubicBezTo>
                        <a:pt x="762" y="1715"/>
                        <a:pt x="1048" y="762"/>
                        <a:pt x="123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8" name="Forma Livre: Forma 1257">
                  <a:extLst>
                    <a:ext uri="{FF2B5EF4-FFF2-40B4-BE49-F238E27FC236}">
                      <a16:creationId xmlns:a16="http://schemas.microsoft.com/office/drawing/2014/main" id="{E41A70CB-C47F-47C0-6019-4E9B21BF2B7B}"/>
                    </a:ext>
                  </a:extLst>
                </p:cNvPr>
                <p:cNvSpPr/>
                <p:nvPr/>
              </p:nvSpPr>
              <p:spPr>
                <a:xfrm>
                  <a:off x="3242405" y="3521586"/>
                  <a:ext cx="857" cy="1941"/>
                </a:xfrm>
                <a:custGeom>
                  <a:avLst/>
                  <a:gdLst>
                    <a:gd name="connsiteX0" fmla="*/ 857 w 857"/>
                    <a:gd name="connsiteY0" fmla="*/ 1810 h 1941"/>
                    <a:gd name="connsiteX1" fmla="*/ 0 w 857"/>
                    <a:gd name="connsiteY1" fmla="*/ 0 h 1941"/>
                    <a:gd name="connsiteX2" fmla="*/ 857 w 857"/>
                    <a:gd name="connsiteY2" fmla="*/ 1810 h 1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7" h="1941">
                      <a:moveTo>
                        <a:pt x="857" y="1810"/>
                      </a:moveTo>
                      <a:lnTo>
                        <a:pt x="0" y="0"/>
                      </a:lnTo>
                      <a:cubicBezTo>
                        <a:pt x="0" y="1429"/>
                        <a:pt x="190" y="2286"/>
                        <a:pt x="857" y="181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9" name="Forma Livre: Forma 1258">
                  <a:extLst>
                    <a:ext uri="{FF2B5EF4-FFF2-40B4-BE49-F238E27FC236}">
                      <a16:creationId xmlns:a16="http://schemas.microsoft.com/office/drawing/2014/main" id="{18EE2AFC-ED74-66A7-94A3-7779A980F483}"/>
                    </a:ext>
                  </a:extLst>
                </p:cNvPr>
                <p:cNvSpPr/>
                <p:nvPr/>
              </p:nvSpPr>
              <p:spPr>
                <a:xfrm>
                  <a:off x="3627500" y="3462812"/>
                  <a:ext cx="6762" cy="8387"/>
                </a:xfrm>
                <a:custGeom>
                  <a:avLst/>
                  <a:gdLst>
                    <a:gd name="connsiteX0" fmla="*/ 6763 w 6762"/>
                    <a:gd name="connsiteY0" fmla="*/ 8387 h 8387"/>
                    <a:gd name="connsiteX1" fmla="*/ 0 w 6762"/>
                    <a:gd name="connsiteY1" fmla="*/ 1339 h 8387"/>
                    <a:gd name="connsiteX2" fmla="*/ 0 w 6762"/>
                    <a:gd name="connsiteY2" fmla="*/ 5625 h 8387"/>
                    <a:gd name="connsiteX3" fmla="*/ 6763 w 6762"/>
                    <a:gd name="connsiteY3" fmla="*/ 8387 h 8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" h="8387">
                      <a:moveTo>
                        <a:pt x="6763" y="8387"/>
                      </a:moveTo>
                      <a:cubicBezTo>
                        <a:pt x="3620" y="3720"/>
                        <a:pt x="762" y="-2852"/>
                        <a:pt x="0" y="1339"/>
                      </a:cubicBezTo>
                      <a:lnTo>
                        <a:pt x="0" y="5625"/>
                      </a:lnTo>
                      <a:cubicBezTo>
                        <a:pt x="3048" y="5815"/>
                        <a:pt x="5144" y="6958"/>
                        <a:pt x="6763" y="838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0" name="Forma Livre: Forma 1259">
                  <a:extLst>
                    <a:ext uri="{FF2B5EF4-FFF2-40B4-BE49-F238E27FC236}">
                      <a16:creationId xmlns:a16="http://schemas.microsoft.com/office/drawing/2014/main" id="{1D47DC11-117B-98DB-7E6F-7AB85B40840B}"/>
                    </a:ext>
                  </a:extLst>
                </p:cNvPr>
                <p:cNvSpPr/>
                <p:nvPr/>
              </p:nvSpPr>
              <p:spPr>
                <a:xfrm>
                  <a:off x="3400710" y="3434814"/>
                  <a:ext cx="4286" cy="4286"/>
                </a:xfrm>
                <a:custGeom>
                  <a:avLst/>
                  <a:gdLst>
                    <a:gd name="connsiteX0" fmla="*/ 95 w 4286"/>
                    <a:gd name="connsiteY0" fmla="*/ 3143 h 4286"/>
                    <a:gd name="connsiteX1" fmla="*/ 1524 w 4286"/>
                    <a:gd name="connsiteY1" fmla="*/ 4286 h 4286"/>
                    <a:gd name="connsiteX2" fmla="*/ 4286 w 4286"/>
                    <a:gd name="connsiteY2" fmla="*/ 0 h 4286"/>
                    <a:gd name="connsiteX3" fmla="*/ 0 w 4286"/>
                    <a:gd name="connsiteY3" fmla="*/ 3143 h 4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86" h="4286">
                      <a:moveTo>
                        <a:pt x="95" y="3143"/>
                      </a:moveTo>
                      <a:cubicBezTo>
                        <a:pt x="95" y="3143"/>
                        <a:pt x="1048" y="3905"/>
                        <a:pt x="1524" y="4286"/>
                      </a:cubicBezTo>
                      <a:cubicBezTo>
                        <a:pt x="2572" y="2762"/>
                        <a:pt x="3429" y="1333"/>
                        <a:pt x="4286" y="0"/>
                      </a:cubicBezTo>
                      <a:cubicBezTo>
                        <a:pt x="2953" y="952"/>
                        <a:pt x="1524" y="2000"/>
                        <a:pt x="0" y="314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1" name="Forma Livre: Forma 1260">
                  <a:extLst>
                    <a:ext uri="{FF2B5EF4-FFF2-40B4-BE49-F238E27FC236}">
                      <a16:creationId xmlns:a16="http://schemas.microsoft.com/office/drawing/2014/main" id="{40E49415-5DB3-B6FF-3544-C75483558557}"/>
                    </a:ext>
                  </a:extLst>
                </p:cNvPr>
                <p:cNvSpPr/>
                <p:nvPr/>
              </p:nvSpPr>
              <p:spPr>
                <a:xfrm>
                  <a:off x="3393281" y="3453292"/>
                  <a:ext cx="6000" cy="2095"/>
                </a:xfrm>
                <a:custGeom>
                  <a:avLst/>
                  <a:gdLst>
                    <a:gd name="connsiteX0" fmla="*/ 6001 w 6000"/>
                    <a:gd name="connsiteY0" fmla="*/ 2096 h 2095"/>
                    <a:gd name="connsiteX1" fmla="*/ 0 w 6000"/>
                    <a:gd name="connsiteY1" fmla="*/ 0 h 2095"/>
                    <a:gd name="connsiteX2" fmla="*/ 6001 w 6000"/>
                    <a:gd name="connsiteY2" fmla="*/ 2096 h 2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000" h="2095">
                      <a:moveTo>
                        <a:pt x="6001" y="2096"/>
                      </a:moveTo>
                      <a:lnTo>
                        <a:pt x="0" y="0"/>
                      </a:lnTo>
                      <a:cubicBezTo>
                        <a:pt x="1429" y="762"/>
                        <a:pt x="3334" y="1524"/>
                        <a:pt x="6001" y="209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2" name="Forma Livre: Forma 1261">
                  <a:extLst>
                    <a:ext uri="{FF2B5EF4-FFF2-40B4-BE49-F238E27FC236}">
                      <a16:creationId xmlns:a16="http://schemas.microsoft.com/office/drawing/2014/main" id="{722418DF-B36A-6FD9-06DB-FA8D6AE518E7}"/>
                    </a:ext>
                  </a:extLst>
                </p:cNvPr>
                <p:cNvSpPr/>
                <p:nvPr/>
              </p:nvSpPr>
              <p:spPr>
                <a:xfrm>
                  <a:off x="3151727" y="3636743"/>
                  <a:ext cx="2448" cy="5714"/>
                </a:xfrm>
                <a:custGeom>
                  <a:avLst/>
                  <a:gdLst>
                    <a:gd name="connsiteX0" fmla="*/ 0 w 2448"/>
                    <a:gd name="connsiteY0" fmla="*/ 0 h 5714"/>
                    <a:gd name="connsiteX1" fmla="*/ 381 w 2448"/>
                    <a:gd name="connsiteY1" fmla="*/ 5715 h 5714"/>
                    <a:gd name="connsiteX2" fmla="*/ 0 w 2448"/>
                    <a:gd name="connsiteY2" fmla="*/ 0 h 5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48" h="5714">
                      <a:moveTo>
                        <a:pt x="0" y="0"/>
                      </a:moveTo>
                      <a:lnTo>
                        <a:pt x="381" y="5715"/>
                      </a:lnTo>
                      <a:cubicBezTo>
                        <a:pt x="4667" y="1048"/>
                        <a:pt x="1143" y="1715"/>
                        <a:pt x="0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3" name="Forma Livre: Forma 1262">
                  <a:extLst>
                    <a:ext uri="{FF2B5EF4-FFF2-40B4-BE49-F238E27FC236}">
                      <a16:creationId xmlns:a16="http://schemas.microsoft.com/office/drawing/2014/main" id="{4D86A16D-F05C-CE9B-DAB3-A275B4480A7C}"/>
                    </a:ext>
                  </a:extLst>
                </p:cNvPr>
                <p:cNvSpPr/>
                <p:nvPr/>
              </p:nvSpPr>
              <p:spPr>
                <a:xfrm>
                  <a:off x="3806761" y="3460245"/>
                  <a:ext cx="9530" cy="2273"/>
                </a:xfrm>
                <a:custGeom>
                  <a:avLst/>
                  <a:gdLst>
                    <a:gd name="connsiteX0" fmla="*/ 9525 w 9530"/>
                    <a:gd name="connsiteY0" fmla="*/ 0 h 2273"/>
                    <a:gd name="connsiteX1" fmla="*/ 0 w 9530"/>
                    <a:gd name="connsiteY1" fmla="*/ 952 h 2273"/>
                    <a:gd name="connsiteX2" fmla="*/ 9525 w 9530"/>
                    <a:gd name="connsiteY2" fmla="*/ 0 h 2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30" h="2273">
                      <a:moveTo>
                        <a:pt x="9525" y="0"/>
                      </a:moveTo>
                      <a:cubicBezTo>
                        <a:pt x="5620" y="95"/>
                        <a:pt x="2572" y="381"/>
                        <a:pt x="0" y="952"/>
                      </a:cubicBezTo>
                      <a:cubicBezTo>
                        <a:pt x="5143" y="2000"/>
                        <a:pt x="9715" y="3715"/>
                        <a:pt x="952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4" name="Forma Livre: Forma 1263">
                  <a:extLst>
                    <a:ext uri="{FF2B5EF4-FFF2-40B4-BE49-F238E27FC236}">
                      <a16:creationId xmlns:a16="http://schemas.microsoft.com/office/drawing/2014/main" id="{6318C72C-7C55-A60C-5358-D4D1C5A486A6}"/>
                    </a:ext>
                  </a:extLst>
                </p:cNvPr>
                <p:cNvSpPr/>
                <p:nvPr/>
              </p:nvSpPr>
              <p:spPr>
                <a:xfrm>
                  <a:off x="3202511" y="3500155"/>
                  <a:ext cx="1462" cy="3809"/>
                </a:xfrm>
                <a:custGeom>
                  <a:avLst/>
                  <a:gdLst>
                    <a:gd name="connsiteX0" fmla="*/ 841 w 1462"/>
                    <a:gd name="connsiteY0" fmla="*/ 0 h 3809"/>
                    <a:gd name="connsiteX1" fmla="*/ 460 w 1462"/>
                    <a:gd name="connsiteY1" fmla="*/ 3810 h 3809"/>
                    <a:gd name="connsiteX2" fmla="*/ 841 w 1462"/>
                    <a:gd name="connsiteY2" fmla="*/ 0 h 3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62" h="3809">
                      <a:moveTo>
                        <a:pt x="841" y="0"/>
                      </a:moveTo>
                      <a:cubicBezTo>
                        <a:pt x="-206" y="2000"/>
                        <a:pt x="-206" y="3143"/>
                        <a:pt x="460" y="3810"/>
                      </a:cubicBezTo>
                      <a:cubicBezTo>
                        <a:pt x="1508" y="1905"/>
                        <a:pt x="1889" y="476"/>
                        <a:pt x="841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5" name="Forma Livre: Forma 1264">
                  <a:extLst>
                    <a:ext uri="{FF2B5EF4-FFF2-40B4-BE49-F238E27FC236}">
                      <a16:creationId xmlns:a16="http://schemas.microsoft.com/office/drawing/2014/main" id="{974C41D0-FD1B-2CC6-1676-1779D877B688}"/>
                    </a:ext>
                  </a:extLst>
                </p:cNvPr>
                <p:cNvSpPr/>
                <p:nvPr/>
              </p:nvSpPr>
              <p:spPr>
                <a:xfrm>
                  <a:off x="3796569" y="3460786"/>
                  <a:ext cx="10191" cy="3935"/>
                </a:xfrm>
                <a:custGeom>
                  <a:avLst/>
                  <a:gdLst>
                    <a:gd name="connsiteX0" fmla="*/ 0 w 10191"/>
                    <a:gd name="connsiteY0" fmla="*/ 3650 h 3935"/>
                    <a:gd name="connsiteX1" fmla="*/ 2191 w 10191"/>
                    <a:gd name="connsiteY1" fmla="*/ 3936 h 3935"/>
                    <a:gd name="connsiteX2" fmla="*/ 10192 w 10191"/>
                    <a:gd name="connsiteY2" fmla="*/ 316 h 3935"/>
                    <a:gd name="connsiteX3" fmla="*/ 0 w 10191"/>
                    <a:gd name="connsiteY3" fmla="*/ 3555 h 3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" h="3935">
                      <a:moveTo>
                        <a:pt x="0" y="3650"/>
                      </a:moveTo>
                      <a:cubicBezTo>
                        <a:pt x="762" y="3840"/>
                        <a:pt x="1429" y="3840"/>
                        <a:pt x="2191" y="3936"/>
                      </a:cubicBezTo>
                      <a:cubicBezTo>
                        <a:pt x="4572" y="2412"/>
                        <a:pt x="6953" y="1078"/>
                        <a:pt x="10192" y="316"/>
                      </a:cubicBezTo>
                      <a:cubicBezTo>
                        <a:pt x="6382" y="-351"/>
                        <a:pt x="2572" y="-255"/>
                        <a:pt x="0" y="355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6" name="Forma Livre: Forma 1265">
                  <a:extLst>
                    <a:ext uri="{FF2B5EF4-FFF2-40B4-BE49-F238E27FC236}">
                      <a16:creationId xmlns:a16="http://schemas.microsoft.com/office/drawing/2014/main" id="{C33C01EE-6586-1057-F629-F9609C2D61AF}"/>
                    </a:ext>
                  </a:extLst>
                </p:cNvPr>
                <p:cNvSpPr/>
                <p:nvPr/>
              </p:nvSpPr>
              <p:spPr>
                <a:xfrm>
                  <a:off x="2705004" y="3685797"/>
                  <a:ext cx="857" cy="762"/>
                </a:xfrm>
                <a:custGeom>
                  <a:avLst/>
                  <a:gdLst>
                    <a:gd name="connsiteX0" fmla="*/ 858 w 857"/>
                    <a:gd name="connsiteY0" fmla="*/ 762 h 762"/>
                    <a:gd name="connsiteX1" fmla="*/ 96 w 857"/>
                    <a:gd name="connsiteY1" fmla="*/ 0 h 762"/>
                    <a:gd name="connsiteX2" fmla="*/ 858 w 857"/>
                    <a:gd name="connsiteY2" fmla="*/ 762 h 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57" h="762">
                      <a:moveTo>
                        <a:pt x="858" y="762"/>
                      </a:moveTo>
                      <a:cubicBezTo>
                        <a:pt x="858" y="762"/>
                        <a:pt x="286" y="286"/>
                        <a:pt x="96" y="0"/>
                      </a:cubicBezTo>
                      <a:cubicBezTo>
                        <a:pt x="-190" y="476"/>
                        <a:pt x="191" y="667"/>
                        <a:pt x="858" y="76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7" name="Forma Livre: Forma 1266">
                  <a:extLst>
                    <a:ext uri="{FF2B5EF4-FFF2-40B4-BE49-F238E27FC236}">
                      <a16:creationId xmlns:a16="http://schemas.microsoft.com/office/drawing/2014/main" id="{AA548E06-6F05-7052-FCAD-DAF1B40A8BC7}"/>
                    </a:ext>
                  </a:extLst>
                </p:cNvPr>
                <p:cNvSpPr/>
                <p:nvPr/>
              </p:nvSpPr>
              <p:spPr>
                <a:xfrm>
                  <a:off x="2579465" y="3633534"/>
                  <a:ext cx="5715" cy="1018"/>
                </a:xfrm>
                <a:custGeom>
                  <a:avLst/>
                  <a:gdLst>
                    <a:gd name="connsiteX0" fmla="*/ 0 w 5715"/>
                    <a:gd name="connsiteY0" fmla="*/ 1019 h 1018"/>
                    <a:gd name="connsiteX1" fmla="*/ 5715 w 5715"/>
                    <a:gd name="connsiteY1" fmla="*/ 66 h 1018"/>
                    <a:gd name="connsiteX2" fmla="*/ 0 w 5715"/>
                    <a:gd name="connsiteY2" fmla="*/ 1019 h 1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15" h="1018">
                      <a:moveTo>
                        <a:pt x="0" y="1019"/>
                      </a:moveTo>
                      <a:cubicBezTo>
                        <a:pt x="1334" y="638"/>
                        <a:pt x="3620" y="352"/>
                        <a:pt x="5715" y="66"/>
                      </a:cubicBezTo>
                      <a:cubicBezTo>
                        <a:pt x="4667" y="-124"/>
                        <a:pt x="2858" y="66"/>
                        <a:pt x="0" y="101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8" name="Forma Livre: Forma 1267">
                  <a:extLst>
                    <a:ext uri="{FF2B5EF4-FFF2-40B4-BE49-F238E27FC236}">
                      <a16:creationId xmlns:a16="http://schemas.microsoft.com/office/drawing/2014/main" id="{094D7B6C-81B8-8B13-6A9C-680A996BD36E}"/>
                    </a:ext>
                  </a:extLst>
                </p:cNvPr>
                <p:cNvSpPr/>
                <p:nvPr/>
              </p:nvSpPr>
              <p:spPr>
                <a:xfrm>
                  <a:off x="3882866" y="3416041"/>
                  <a:ext cx="804" cy="1056"/>
                </a:xfrm>
                <a:custGeom>
                  <a:avLst/>
                  <a:gdLst>
                    <a:gd name="connsiteX0" fmla="*/ 0 w 804"/>
                    <a:gd name="connsiteY0" fmla="*/ 1056 h 1056"/>
                    <a:gd name="connsiteX1" fmla="*/ 0 w 804"/>
                    <a:gd name="connsiteY1" fmla="*/ 1056 h 1056"/>
                    <a:gd name="connsiteX2" fmla="*/ 0 w 804"/>
                    <a:gd name="connsiteY2" fmla="*/ 1056 h 1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4" h="1056">
                      <a:moveTo>
                        <a:pt x="0" y="1056"/>
                      </a:moveTo>
                      <a:cubicBezTo>
                        <a:pt x="1810" y="-944"/>
                        <a:pt x="0" y="390"/>
                        <a:pt x="0" y="1056"/>
                      </a:cubicBezTo>
                      <a:lnTo>
                        <a:pt x="0" y="105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69" name="Forma Livre: Forma 1268">
                  <a:extLst>
                    <a:ext uri="{FF2B5EF4-FFF2-40B4-BE49-F238E27FC236}">
                      <a16:creationId xmlns:a16="http://schemas.microsoft.com/office/drawing/2014/main" id="{54EDDB4D-F252-00E6-154A-935F7B691576}"/>
                    </a:ext>
                  </a:extLst>
                </p:cNvPr>
                <p:cNvSpPr/>
                <p:nvPr/>
              </p:nvSpPr>
              <p:spPr>
                <a:xfrm>
                  <a:off x="3903653" y="3420145"/>
                  <a:ext cx="549" cy="2285"/>
                </a:xfrm>
                <a:custGeom>
                  <a:avLst/>
                  <a:gdLst>
                    <a:gd name="connsiteX0" fmla="*/ 73 w 549"/>
                    <a:gd name="connsiteY0" fmla="*/ 0 h 2285"/>
                    <a:gd name="connsiteX1" fmla="*/ 549 w 549"/>
                    <a:gd name="connsiteY1" fmla="*/ 2286 h 2285"/>
                    <a:gd name="connsiteX2" fmla="*/ 73 w 549"/>
                    <a:gd name="connsiteY2" fmla="*/ 0 h 2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9" h="2285">
                      <a:moveTo>
                        <a:pt x="73" y="0"/>
                      </a:moveTo>
                      <a:cubicBezTo>
                        <a:pt x="-22" y="762"/>
                        <a:pt x="73" y="1524"/>
                        <a:pt x="549" y="2286"/>
                      </a:cubicBezTo>
                      <a:cubicBezTo>
                        <a:pt x="73" y="1429"/>
                        <a:pt x="-117" y="667"/>
                        <a:pt x="73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0" name="Forma Livre: Forma 1269">
                  <a:extLst>
                    <a:ext uri="{FF2B5EF4-FFF2-40B4-BE49-F238E27FC236}">
                      <a16:creationId xmlns:a16="http://schemas.microsoft.com/office/drawing/2014/main" id="{DEA01505-940A-F3D3-E6B6-6DC4DAD359A2}"/>
                    </a:ext>
                  </a:extLst>
                </p:cNvPr>
                <p:cNvSpPr/>
                <p:nvPr/>
              </p:nvSpPr>
              <p:spPr>
                <a:xfrm>
                  <a:off x="3775709" y="3497012"/>
                  <a:ext cx="750" cy="431"/>
                </a:xfrm>
                <a:custGeom>
                  <a:avLst/>
                  <a:gdLst>
                    <a:gd name="connsiteX0" fmla="*/ 286 w 750"/>
                    <a:gd name="connsiteY0" fmla="*/ 0 h 431"/>
                    <a:gd name="connsiteX1" fmla="*/ 0 w 750"/>
                    <a:gd name="connsiteY1" fmla="*/ 0 h 431"/>
                    <a:gd name="connsiteX2" fmla="*/ 286 w 750"/>
                    <a:gd name="connsiteY2" fmla="*/ 0 h 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0" h="431">
                      <a:moveTo>
                        <a:pt x="286" y="0"/>
                      </a:moveTo>
                      <a:lnTo>
                        <a:pt x="0" y="0"/>
                      </a:lnTo>
                      <a:cubicBezTo>
                        <a:pt x="1048" y="667"/>
                        <a:pt x="857" y="476"/>
                        <a:pt x="286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1" name="Forma Livre: Forma 1270">
                  <a:extLst>
                    <a:ext uri="{FF2B5EF4-FFF2-40B4-BE49-F238E27FC236}">
                      <a16:creationId xmlns:a16="http://schemas.microsoft.com/office/drawing/2014/main" id="{1BC93BF7-3B55-5518-8602-831A0D456541}"/>
                    </a:ext>
                  </a:extLst>
                </p:cNvPr>
                <p:cNvSpPr/>
                <p:nvPr/>
              </p:nvSpPr>
              <p:spPr>
                <a:xfrm>
                  <a:off x="3883723" y="3415764"/>
                  <a:ext cx="3333" cy="1428"/>
                </a:xfrm>
                <a:custGeom>
                  <a:avLst/>
                  <a:gdLst>
                    <a:gd name="connsiteX0" fmla="*/ 3334 w 3333"/>
                    <a:gd name="connsiteY0" fmla="*/ 0 h 1428"/>
                    <a:gd name="connsiteX1" fmla="*/ 0 w 3333"/>
                    <a:gd name="connsiteY1" fmla="*/ 1429 h 1428"/>
                    <a:gd name="connsiteX2" fmla="*/ 3334 w 3333"/>
                    <a:gd name="connsiteY2" fmla="*/ 0 h 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3" h="1428">
                      <a:moveTo>
                        <a:pt x="3334" y="0"/>
                      </a:moveTo>
                      <a:cubicBezTo>
                        <a:pt x="2286" y="286"/>
                        <a:pt x="1143" y="762"/>
                        <a:pt x="0" y="1429"/>
                      </a:cubicBezTo>
                      <a:cubicBezTo>
                        <a:pt x="667" y="1333"/>
                        <a:pt x="1619" y="857"/>
                        <a:pt x="3334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2" name="Forma Livre: Forma 1271">
                  <a:extLst>
                    <a:ext uri="{FF2B5EF4-FFF2-40B4-BE49-F238E27FC236}">
                      <a16:creationId xmlns:a16="http://schemas.microsoft.com/office/drawing/2014/main" id="{BE18974C-4771-7A41-8E69-2A939AF4FB49}"/>
                    </a:ext>
                  </a:extLst>
                </p:cNvPr>
                <p:cNvSpPr/>
                <p:nvPr/>
              </p:nvSpPr>
              <p:spPr>
                <a:xfrm>
                  <a:off x="3885437" y="3412796"/>
                  <a:ext cx="2000" cy="1824"/>
                </a:xfrm>
                <a:custGeom>
                  <a:avLst/>
                  <a:gdLst>
                    <a:gd name="connsiteX0" fmla="*/ 0 w 2000"/>
                    <a:gd name="connsiteY0" fmla="*/ 1825 h 1824"/>
                    <a:gd name="connsiteX1" fmla="*/ 2000 w 2000"/>
                    <a:gd name="connsiteY1" fmla="*/ 491 h 1824"/>
                    <a:gd name="connsiteX2" fmla="*/ 0 w 2000"/>
                    <a:gd name="connsiteY2" fmla="*/ 1825 h 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00" h="1824">
                      <a:moveTo>
                        <a:pt x="0" y="1825"/>
                      </a:moveTo>
                      <a:cubicBezTo>
                        <a:pt x="762" y="1348"/>
                        <a:pt x="1429" y="872"/>
                        <a:pt x="2000" y="491"/>
                      </a:cubicBezTo>
                      <a:cubicBezTo>
                        <a:pt x="1810" y="-271"/>
                        <a:pt x="1333" y="-366"/>
                        <a:pt x="0" y="182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3" name="Forma Livre: Forma 1272">
                  <a:extLst>
                    <a:ext uri="{FF2B5EF4-FFF2-40B4-BE49-F238E27FC236}">
                      <a16:creationId xmlns:a16="http://schemas.microsoft.com/office/drawing/2014/main" id="{AA948D86-345A-4AEC-BE1D-1436C660228D}"/>
                    </a:ext>
                  </a:extLst>
                </p:cNvPr>
                <p:cNvSpPr/>
                <p:nvPr/>
              </p:nvSpPr>
              <p:spPr>
                <a:xfrm>
                  <a:off x="3880104" y="3417192"/>
                  <a:ext cx="3619" cy="2571"/>
                </a:xfrm>
                <a:custGeom>
                  <a:avLst/>
                  <a:gdLst>
                    <a:gd name="connsiteX0" fmla="*/ 0 w 3619"/>
                    <a:gd name="connsiteY0" fmla="*/ 2477 h 2571"/>
                    <a:gd name="connsiteX1" fmla="*/ 3620 w 3619"/>
                    <a:gd name="connsiteY1" fmla="*/ 0 h 2571"/>
                    <a:gd name="connsiteX2" fmla="*/ 2762 w 3619"/>
                    <a:gd name="connsiteY2" fmla="*/ 0 h 2571"/>
                    <a:gd name="connsiteX3" fmla="*/ 0 w 3619"/>
                    <a:gd name="connsiteY3" fmla="*/ 2572 h 2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" h="2571">
                      <a:moveTo>
                        <a:pt x="0" y="2477"/>
                      </a:moveTo>
                      <a:cubicBezTo>
                        <a:pt x="1238" y="1524"/>
                        <a:pt x="2381" y="667"/>
                        <a:pt x="3620" y="0"/>
                      </a:cubicBezTo>
                      <a:cubicBezTo>
                        <a:pt x="3048" y="191"/>
                        <a:pt x="2762" y="95"/>
                        <a:pt x="2762" y="0"/>
                      </a:cubicBezTo>
                      <a:cubicBezTo>
                        <a:pt x="2191" y="572"/>
                        <a:pt x="1524" y="1524"/>
                        <a:pt x="0" y="257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4" name="Forma Livre: Forma 1273">
                  <a:extLst>
                    <a:ext uri="{FF2B5EF4-FFF2-40B4-BE49-F238E27FC236}">
                      <a16:creationId xmlns:a16="http://schemas.microsoft.com/office/drawing/2014/main" id="{512889F9-B30E-43F0-5B99-1380679C7692}"/>
                    </a:ext>
                  </a:extLst>
                </p:cNvPr>
                <p:cNvSpPr/>
                <p:nvPr/>
              </p:nvSpPr>
              <p:spPr>
                <a:xfrm>
                  <a:off x="2947886" y="3727707"/>
                  <a:ext cx="2386" cy="1393"/>
                </a:xfrm>
                <a:custGeom>
                  <a:avLst/>
                  <a:gdLst>
                    <a:gd name="connsiteX0" fmla="*/ 2387 w 2386"/>
                    <a:gd name="connsiteY0" fmla="*/ 286 h 1393"/>
                    <a:gd name="connsiteX1" fmla="*/ 1625 w 2386"/>
                    <a:gd name="connsiteY1" fmla="*/ 0 h 1393"/>
                    <a:gd name="connsiteX2" fmla="*/ 2387 w 2386"/>
                    <a:gd name="connsiteY2" fmla="*/ 286 h 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6" h="1393">
                      <a:moveTo>
                        <a:pt x="2387" y="286"/>
                      </a:moveTo>
                      <a:cubicBezTo>
                        <a:pt x="2387" y="286"/>
                        <a:pt x="1910" y="95"/>
                        <a:pt x="1625" y="0"/>
                      </a:cubicBezTo>
                      <a:cubicBezTo>
                        <a:pt x="-1233" y="2000"/>
                        <a:pt x="101" y="1619"/>
                        <a:pt x="2387" y="28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5" name="Forma Livre: Forma 1274">
                  <a:extLst>
                    <a:ext uri="{FF2B5EF4-FFF2-40B4-BE49-F238E27FC236}">
                      <a16:creationId xmlns:a16="http://schemas.microsoft.com/office/drawing/2014/main" id="{C089953C-7BC1-1931-B1AA-AFCD95418899}"/>
                    </a:ext>
                  </a:extLst>
                </p:cNvPr>
                <p:cNvSpPr/>
                <p:nvPr/>
              </p:nvSpPr>
              <p:spPr>
                <a:xfrm>
                  <a:off x="3547681" y="3483962"/>
                  <a:ext cx="381" cy="381"/>
                </a:xfrm>
                <a:custGeom>
                  <a:avLst/>
                  <a:gdLst>
                    <a:gd name="connsiteX0" fmla="*/ 0 w 381"/>
                    <a:gd name="connsiteY0" fmla="*/ 286 h 381"/>
                    <a:gd name="connsiteX1" fmla="*/ 381 w 381"/>
                    <a:gd name="connsiteY1" fmla="*/ 286 h 381"/>
                    <a:gd name="connsiteX2" fmla="*/ 0 w 381"/>
                    <a:gd name="connsiteY2" fmla="*/ 0 h 381"/>
                    <a:gd name="connsiteX3" fmla="*/ 0 w 381"/>
                    <a:gd name="connsiteY3" fmla="*/ 381 h 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" h="381">
                      <a:moveTo>
                        <a:pt x="0" y="286"/>
                      </a:moveTo>
                      <a:cubicBezTo>
                        <a:pt x="0" y="286"/>
                        <a:pt x="286" y="286"/>
                        <a:pt x="381" y="286"/>
                      </a:cubicBezTo>
                      <a:lnTo>
                        <a:pt x="0" y="0"/>
                      </a:lnTo>
                      <a:lnTo>
                        <a:pt x="0" y="38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6" name="Forma Livre: Forma 1275">
                  <a:extLst>
                    <a:ext uri="{FF2B5EF4-FFF2-40B4-BE49-F238E27FC236}">
                      <a16:creationId xmlns:a16="http://schemas.microsoft.com/office/drawing/2014/main" id="{BA8766C6-25CC-BE5B-8CAD-85C7D4F1EECB}"/>
                    </a:ext>
                  </a:extLst>
                </p:cNvPr>
                <p:cNvSpPr/>
                <p:nvPr/>
              </p:nvSpPr>
              <p:spPr>
                <a:xfrm>
                  <a:off x="3536727" y="3471580"/>
                  <a:ext cx="12191" cy="12382"/>
                </a:xfrm>
                <a:custGeom>
                  <a:avLst/>
                  <a:gdLst>
                    <a:gd name="connsiteX0" fmla="*/ 0 w 12191"/>
                    <a:gd name="connsiteY0" fmla="*/ 11525 h 12382"/>
                    <a:gd name="connsiteX1" fmla="*/ 10954 w 12191"/>
                    <a:gd name="connsiteY1" fmla="*/ 12382 h 12382"/>
                    <a:gd name="connsiteX2" fmla="*/ 12192 w 12191"/>
                    <a:gd name="connsiteY2" fmla="*/ 0 h 12382"/>
                    <a:gd name="connsiteX3" fmla="*/ 0 w 12191"/>
                    <a:gd name="connsiteY3" fmla="*/ 11525 h 12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91" h="12382">
                      <a:moveTo>
                        <a:pt x="0" y="11525"/>
                      </a:moveTo>
                      <a:cubicBezTo>
                        <a:pt x="6096" y="8477"/>
                        <a:pt x="8192" y="10001"/>
                        <a:pt x="10954" y="12382"/>
                      </a:cubicBezTo>
                      <a:lnTo>
                        <a:pt x="12192" y="0"/>
                      </a:lnTo>
                      <a:lnTo>
                        <a:pt x="0" y="11525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7" name="Forma Livre: Forma 1276">
                  <a:extLst>
                    <a:ext uri="{FF2B5EF4-FFF2-40B4-BE49-F238E27FC236}">
                      <a16:creationId xmlns:a16="http://schemas.microsoft.com/office/drawing/2014/main" id="{72DC04C8-60D3-210E-C25F-C7ADF4367FE3}"/>
                    </a:ext>
                  </a:extLst>
                </p:cNvPr>
                <p:cNvSpPr/>
                <p:nvPr/>
              </p:nvSpPr>
              <p:spPr>
                <a:xfrm>
                  <a:off x="2549842" y="3387528"/>
                  <a:ext cx="1369790" cy="350847"/>
                </a:xfrm>
                <a:custGeom>
                  <a:avLst/>
                  <a:gdLst>
                    <a:gd name="connsiteX0" fmla="*/ 644462 w 1369790"/>
                    <a:gd name="connsiteY0" fmla="*/ 190732 h 350847"/>
                    <a:gd name="connsiteX1" fmla="*/ 651891 w 1369790"/>
                    <a:gd name="connsiteY1" fmla="*/ 187208 h 350847"/>
                    <a:gd name="connsiteX2" fmla="*/ 653987 w 1369790"/>
                    <a:gd name="connsiteY2" fmla="*/ 199591 h 350847"/>
                    <a:gd name="connsiteX3" fmla="*/ 661130 w 1369790"/>
                    <a:gd name="connsiteY3" fmla="*/ 168063 h 350847"/>
                    <a:gd name="connsiteX4" fmla="*/ 666274 w 1369790"/>
                    <a:gd name="connsiteY4" fmla="*/ 166253 h 350847"/>
                    <a:gd name="connsiteX5" fmla="*/ 664750 w 1369790"/>
                    <a:gd name="connsiteY5" fmla="*/ 168730 h 350847"/>
                    <a:gd name="connsiteX6" fmla="*/ 671703 w 1369790"/>
                    <a:gd name="connsiteY6" fmla="*/ 150156 h 350847"/>
                    <a:gd name="connsiteX7" fmla="*/ 677704 w 1369790"/>
                    <a:gd name="connsiteY7" fmla="*/ 150156 h 350847"/>
                    <a:gd name="connsiteX8" fmla="*/ 681990 w 1369790"/>
                    <a:gd name="connsiteY8" fmla="*/ 141679 h 350847"/>
                    <a:gd name="connsiteX9" fmla="*/ 683038 w 1369790"/>
                    <a:gd name="connsiteY9" fmla="*/ 143774 h 350847"/>
                    <a:gd name="connsiteX10" fmla="*/ 692372 w 1369790"/>
                    <a:gd name="connsiteY10" fmla="*/ 133773 h 350847"/>
                    <a:gd name="connsiteX11" fmla="*/ 692563 w 1369790"/>
                    <a:gd name="connsiteY11" fmla="*/ 134154 h 350847"/>
                    <a:gd name="connsiteX12" fmla="*/ 695039 w 1369790"/>
                    <a:gd name="connsiteY12" fmla="*/ 123676 h 350847"/>
                    <a:gd name="connsiteX13" fmla="*/ 696182 w 1369790"/>
                    <a:gd name="connsiteY13" fmla="*/ 126534 h 350847"/>
                    <a:gd name="connsiteX14" fmla="*/ 700373 w 1369790"/>
                    <a:gd name="connsiteY14" fmla="*/ 119485 h 350847"/>
                    <a:gd name="connsiteX15" fmla="*/ 697325 w 1369790"/>
                    <a:gd name="connsiteY15" fmla="*/ 129296 h 350847"/>
                    <a:gd name="connsiteX16" fmla="*/ 716852 w 1369790"/>
                    <a:gd name="connsiteY16" fmla="*/ 120057 h 350847"/>
                    <a:gd name="connsiteX17" fmla="*/ 712280 w 1369790"/>
                    <a:gd name="connsiteY17" fmla="*/ 125581 h 350847"/>
                    <a:gd name="connsiteX18" fmla="*/ 721519 w 1369790"/>
                    <a:gd name="connsiteY18" fmla="*/ 125772 h 350847"/>
                    <a:gd name="connsiteX19" fmla="*/ 731901 w 1369790"/>
                    <a:gd name="connsiteY19" fmla="*/ 123867 h 350847"/>
                    <a:gd name="connsiteX20" fmla="*/ 717423 w 1369790"/>
                    <a:gd name="connsiteY20" fmla="*/ 115199 h 350847"/>
                    <a:gd name="connsiteX21" fmla="*/ 725233 w 1369790"/>
                    <a:gd name="connsiteY21" fmla="*/ 109294 h 350847"/>
                    <a:gd name="connsiteX22" fmla="*/ 735140 w 1369790"/>
                    <a:gd name="connsiteY22" fmla="*/ 107198 h 350847"/>
                    <a:gd name="connsiteX23" fmla="*/ 737711 w 1369790"/>
                    <a:gd name="connsiteY23" fmla="*/ 112723 h 350847"/>
                    <a:gd name="connsiteX24" fmla="*/ 741712 w 1369790"/>
                    <a:gd name="connsiteY24" fmla="*/ 101864 h 350847"/>
                    <a:gd name="connsiteX25" fmla="*/ 754190 w 1369790"/>
                    <a:gd name="connsiteY25" fmla="*/ 106531 h 350847"/>
                    <a:gd name="connsiteX26" fmla="*/ 755237 w 1369790"/>
                    <a:gd name="connsiteY26" fmla="*/ 96530 h 350847"/>
                    <a:gd name="connsiteX27" fmla="*/ 766286 w 1369790"/>
                    <a:gd name="connsiteY27" fmla="*/ 91958 h 350847"/>
                    <a:gd name="connsiteX28" fmla="*/ 777621 w 1369790"/>
                    <a:gd name="connsiteY28" fmla="*/ 83862 h 350847"/>
                    <a:gd name="connsiteX29" fmla="*/ 780479 w 1369790"/>
                    <a:gd name="connsiteY29" fmla="*/ 88720 h 350847"/>
                    <a:gd name="connsiteX30" fmla="*/ 784193 w 1369790"/>
                    <a:gd name="connsiteY30" fmla="*/ 82433 h 350847"/>
                    <a:gd name="connsiteX31" fmla="*/ 785527 w 1369790"/>
                    <a:gd name="connsiteY31" fmla="*/ 84433 h 350847"/>
                    <a:gd name="connsiteX32" fmla="*/ 790575 w 1369790"/>
                    <a:gd name="connsiteY32" fmla="*/ 74718 h 350847"/>
                    <a:gd name="connsiteX33" fmla="*/ 800005 w 1369790"/>
                    <a:gd name="connsiteY33" fmla="*/ 73384 h 350847"/>
                    <a:gd name="connsiteX34" fmla="*/ 814673 w 1369790"/>
                    <a:gd name="connsiteY34" fmla="*/ 71003 h 350847"/>
                    <a:gd name="connsiteX35" fmla="*/ 815626 w 1369790"/>
                    <a:gd name="connsiteY35" fmla="*/ 77004 h 350847"/>
                    <a:gd name="connsiteX36" fmla="*/ 834200 w 1369790"/>
                    <a:gd name="connsiteY36" fmla="*/ 62621 h 350847"/>
                    <a:gd name="connsiteX37" fmla="*/ 843439 w 1369790"/>
                    <a:gd name="connsiteY37" fmla="*/ 65669 h 350847"/>
                    <a:gd name="connsiteX38" fmla="*/ 850964 w 1369790"/>
                    <a:gd name="connsiteY38" fmla="*/ 50334 h 350847"/>
                    <a:gd name="connsiteX39" fmla="*/ 844677 w 1369790"/>
                    <a:gd name="connsiteY39" fmla="*/ 45857 h 350847"/>
                    <a:gd name="connsiteX40" fmla="*/ 856583 w 1369790"/>
                    <a:gd name="connsiteY40" fmla="*/ 41285 h 350847"/>
                    <a:gd name="connsiteX41" fmla="*/ 855250 w 1369790"/>
                    <a:gd name="connsiteY41" fmla="*/ 47095 h 350847"/>
                    <a:gd name="connsiteX42" fmla="*/ 857345 w 1369790"/>
                    <a:gd name="connsiteY42" fmla="*/ 45381 h 350847"/>
                    <a:gd name="connsiteX43" fmla="*/ 856964 w 1369790"/>
                    <a:gd name="connsiteY43" fmla="*/ 54620 h 350847"/>
                    <a:gd name="connsiteX44" fmla="*/ 852488 w 1369790"/>
                    <a:gd name="connsiteY44" fmla="*/ 51286 h 350847"/>
                    <a:gd name="connsiteX45" fmla="*/ 848582 w 1369790"/>
                    <a:gd name="connsiteY45" fmla="*/ 63097 h 350847"/>
                    <a:gd name="connsiteX46" fmla="*/ 852202 w 1369790"/>
                    <a:gd name="connsiteY46" fmla="*/ 61097 h 350847"/>
                    <a:gd name="connsiteX47" fmla="*/ 851535 w 1369790"/>
                    <a:gd name="connsiteY47" fmla="*/ 63669 h 350847"/>
                    <a:gd name="connsiteX48" fmla="*/ 854774 w 1369790"/>
                    <a:gd name="connsiteY48" fmla="*/ 61002 h 350847"/>
                    <a:gd name="connsiteX49" fmla="*/ 857822 w 1369790"/>
                    <a:gd name="connsiteY49" fmla="*/ 67479 h 350847"/>
                    <a:gd name="connsiteX50" fmla="*/ 858298 w 1369790"/>
                    <a:gd name="connsiteY50" fmla="*/ 64717 h 350847"/>
                    <a:gd name="connsiteX51" fmla="*/ 873062 w 1369790"/>
                    <a:gd name="connsiteY51" fmla="*/ 68527 h 350847"/>
                    <a:gd name="connsiteX52" fmla="*/ 889254 w 1369790"/>
                    <a:gd name="connsiteY52" fmla="*/ 57287 h 350847"/>
                    <a:gd name="connsiteX53" fmla="*/ 911352 w 1369790"/>
                    <a:gd name="connsiteY53" fmla="*/ 51286 h 350847"/>
                    <a:gd name="connsiteX54" fmla="*/ 908304 w 1369790"/>
                    <a:gd name="connsiteY54" fmla="*/ 65098 h 350847"/>
                    <a:gd name="connsiteX55" fmla="*/ 899160 w 1369790"/>
                    <a:gd name="connsiteY55" fmla="*/ 62812 h 350847"/>
                    <a:gd name="connsiteX56" fmla="*/ 886682 w 1369790"/>
                    <a:gd name="connsiteY56" fmla="*/ 64431 h 350847"/>
                    <a:gd name="connsiteX57" fmla="*/ 888778 w 1369790"/>
                    <a:gd name="connsiteY57" fmla="*/ 68908 h 350847"/>
                    <a:gd name="connsiteX58" fmla="*/ 904494 w 1369790"/>
                    <a:gd name="connsiteY58" fmla="*/ 64812 h 350847"/>
                    <a:gd name="connsiteX59" fmla="*/ 910971 w 1369790"/>
                    <a:gd name="connsiteY59" fmla="*/ 71194 h 350847"/>
                    <a:gd name="connsiteX60" fmla="*/ 917448 w 1369790"/>
                    <a:gd name="connsiteY60" fmla="*/ 64812 h 350847"/>
                    <a:gd name="connsiteX61" fmla="*/ 930212 w 1369790"/>
                    <a:gd name="connsiteY61" fmla="*/ 65479 h 350847"/>
                    <a:gd name="connsiteX62" fmla="*/ 920401 w 1369790"/>
                    <a:gd name="connsiteY62" fmla="*/ 69098 h 350847"/>
                    <a:gd name="connsiteX63" fmla="*/ 940499 w 1369790"/>
                    <a:gd name="connsiteY63" fmla="*/ 68336 h 350847"/>
                    <a:gd name="connsiteX64" fmla="*/ 936593 w 1369790"/>
                    <a:gd name="connsiteY64" fmla="*/ 68717 h 350847"/>
                    <a:gd name="connsiteX65" fmla="*/ 948309 w 1369790"/>
                    <a:gd name="connsiteY65" fmla="*/ 74242 h 350847"/>
                    <a:gd name="connsiteX66" fmla="*/ 946499 w 1369790"/>
                    <a:gd name="connsiteY66" fmla="*/ 73765 h 350847"/>
                    <a:gd name="connsiteX67" fmla="*/ 969836 w 1369790"/>
                    <a:gd name="connsiteY67" fmla="*/ 80814 h 350847"/>
                    <a:gd name="connsiteX68" fmla="*/ 988028 w 1369790"/>
                    <a:gd name="connsiteY68" fmla="*/ 79671 h 350847"/>
                    <a:gd name="connsiteX69" fmla="*/ 981551 w 1369790"/>
                    <a:gd name="connsiteY69" fmla="*/ 89386 h 350847"/>
                    <a:gd name="connsiteX70" fmla="*/ 1013555 w 1369790"/>
                    <a:gd name="connsiteY70" fmla="*/ 72908 h 350847"/>
                    <a:gd name="connsiteX71" fmla="*/ 998411 w 1369790"/>
                    <a:gd name="connsiteY71" fmla="*/ 96340 h 350847"/>
                    <a:gd name="connsiteX72" fmla="*/ 1011174 w 1369790"/>
                    <a:gd name="connsiteY72" fmla="*/ 101197 h 350847"/>
                    <a:gd name="connsiteX73" fmla="*/ 1012984 w 1369790"/>
                    <a:gd name="connsiteY73" fmla="*/ 90434 h 350847"/>
                    <a:gd name="connsiteX74" fmla="*/ 1023366 w 1369790"/>
                    <a:gd name="connsiteY74" fmla="*/ 106341 h 350847"/>
                    <a:gd name="connsiteX75" fmla="*/ 1032986 w 1369790"/>
                    <a:gd name="connsiteY75" fmla="*/ 97292 h 350847"/>
                    <a:gd name="connsiteX76" fmla="*/ 1027176 w 1369790"/>
                    <a:gd name="connsiteY76" fmla="*/ 107770 h 350847"/>
                    <a:gd name="connsiteX77" fmla="*/ 1043178 w 1369790"/>
                    <a:gd name="connsiteY77" fmla="*/ 102436 h 350847"/>
                    <a:gd name="connsiteX78" fmla="*/ 1041083 w 1369790"/>
                    <a:gd name="connsiteY78" fmla="*/ 114628 h 350847"/>
                    <a:gd name="connsiteX79" fmla="*/ 1055275 w 1369790"/>
                    <a:gd name="connsiteY79" fmla="*/ 119009 h 350847"/>
                    <a:gd name="connsiteX80" fmla="*/ 1050893 w 1369790"/>
                    <a:gd name="connsiteY80" fmla="*/ 114723 h 350847"/>
                    <a:gd name="connsiteX81" fmla="*/ 1082897 w 1369790"/>
                    <a:gd name="connsiteY81" fmla="*/ 109865 h 350847"/>
                    <a:gd name="connsiteX82" fmla="*/ 1081945 w 1369790"/>
                    <a:gd name="connsiteY82" fmla="*/ 125105 h 350847"/>
                    <a:gd name="connsiteX83" fmla="*/ 1115187 w 1369790"/>
                    <a:gd name="connsiteY83" fmla="*/ 101007 h 350847"/>
                    <a:gd name="connsiteX84" fmla="*/ 1116997 w 1369790"/>
                    <a:gd name="connsiteY84" fmla="*/ 104341 h 350847"/>
                    <a:gd name="connsiteX85" fmla="*/ 1126617 w 1369790"/>
                    <a:gd name="connsiteY85" fmla="*/ 101864 h 350847"/>
                    <a:gd name="connsiteX86" fmla="*/ 1109758 w 1369790"/>
                    <a:gd name="connsiteY86" fmla="*/ 116723 h 350847"/>
                    <a:gd name="connsiteX87" fmla="*/ 1089089 w 1369790"/>
                    <a:gd name="connsiteY87" fmla="*/ 128153 h 350847"/>
                    <a:gd name="connsiteX88" fmla="*/ 1098328 w 1369790"/>
                    <a:gd name="connsiteY88" fmla="*/ 133678 h 350847"/>
                    <a:gd name="connsiteX89" fmla="*/ 1090232 w 1369790"/>
                    <a:gd name="connsiteY89" fmla="*/ 136630 h 350847"/>
                    <a:gd name="connsiteX90" fmla="*/ 1110044 w 1369790"/>
                    <a:gd name="connsiteY90" fmla="*/ 142536 h 350847"/>
                    <a:gd name="connsiteX91" fmla="*/ 1126236 w 1369790"/>
                    <a:gd name="connsiteY91" fmla="*/ 132630 h 350847"/>
                    <a:gd name="connsiteX92" fmla="*/ 1103662 w 1369790"/>
                    <a:gd name="connsiteY92" fmla="*/ 136249 h 350847"/>
                    <a:gd name="connsiteX93" fmla="*/ 1132142 w 1369790"/>
                    <a:gd name="connsiteY93" fmla="*/ 122819 h 350847"/>
                    <a:gd name="connsiteX94" fmla="*/ 1128617 w 1369790"/>
                    <a:gd name="connsiteY94" fmla="*/ 136059 h 350847"/>
                    <a:gd name="connsiteX95" fmla="*/ 1136333 w 1369790"/>
                    <a:gd name="connsiteY95" fmla="*/ 134249 h 350847"/>
                    <a:gd name="connsiteX96" fmla="*/ 1143476 w 1369790"/>
                    <a:gd name="connsiteY96" fmla="*/ 134440 h 350847"/>
                    <a:gd name="connsiteX97" fmla="*/ 1137285 w 1369790"/>
                    <a:gd name="connsiteY97" fmla="*/ 137773 h 350847"/>
                    <a:gd name="connsiteX98" fmla="*/ 1159764 w 1369790"/>
                    <a:gd name="connsiteY98" fmla="*/ 135583 h 350847"/>
                    <a:gd name="connsiteX99" fmla="*/ 1170337 w 1369790"/>
                    <a:gd name="connsiteY99" fmla="*/ 139964 h 350847"/>
                    <a:gd name="connsiteX100" fmla="*/ 1165955 w 1369790"/>
                    <a:gd name="connsiteY100" fmla="*/ 104722 h 350847"/>
                    <a:gd name="connsiteX101" fmla="*/ 1185672 w 1369790"/>
                    <a:gd name="connsiteY101" fmla="*/ 113389 h 350847"/>
                    <a:gd name="connsiteX102" fmla="*/ 1184243 w 1369790"/>
                    <a:gd name="connsiteY102" fmla="*/ 132249 h 350847"/>
                    <a:gd name="connsiteX103" fmla="*/ 1188053 w 1369790"/>
                    <a:gd name="connsiteY103" fmla="*/ 127201 h 350847"/>
                    <a:gd name="connsiteX104" fmla="*/ 1194530 w 1369790"/>
                    <a:gd name="connsiteY104" fmla="*/ 131201 h 350847"/>
                    <a:gd name="connsiteX105" fmla="*/ 1197197 w 1369790"/>
                    <a:gd name="connsiteY105" fmla="*/ 125391 h 350847"/>
                    <a:gd name="connsiteX106" fmla="*/ 1212914 w 1369790"/>
                    <a:gd name="connsiteY106" fmla="*/ 123581 h 350847"/>
                    <a:gd name="connsiteX107" fmla="*/ 1223486 w 1369790"/>
                    <a:gd name="connsiteY107" fmla="*/ 104817 h 350847"/>
                    <a:gd name="connsiteX108" fmla="*/ 1226439 w 1369790"/>
                    <a:gd name="connsiteY108" fmla="*/ 109103 h 350847"/>
                    <a:gd name="connsiteX109" fmla="*/ 1235964 w 1369790"/>
                    <a:gd name="connsiteY109" fmla="*/ 107865 h 350847"/>
                    <a:gd name="connsiteX110" fmla="*/ 1244156 w 1369790"/>
                    <a:gd name="connsiteY110" fmla="*/ 106531 h 350847"/>
                    <a:gd name="connsiteX111" fmla="*/ 1260920 w 1369790"/>
                    <a:gd name="connsiteY111" fmla="*/ 102817 h 350847"/>
                    <a:gd name="connsiteX112" fmla="*/ 1267682 w 1369790"/>
                    <a:gd name="connsiteY112" fmla="*/ 107198 h 350847"/>
                    <a:gd name="connsiteX113" fmla="*/ 1273874 w 1369790"/>
                    <a:gd name="connsiteY113" fmla="*/ 101483 h 350847"/>
                    <a:gd name="connsiteX114" fmla="*/ 1274255 w 1369790"/>
                    <a:gd name="connsiteY114" fmla="*/ 104912 h 350847"/>
                    <a:gd name="connsiteX115" fmla="*/ 1273588 w 1369790"/>
                    <a:gd name="connsiteY115" fmla="*/ 109579 h 350847"/>
                    <a:gd name="connsiteX116" fmla="*/ 1286161 w 1369790"/>
                    <a:gd name="connsiteY116" fmla="*/ 96054 h 350847"/>
                    <a:gd name="connsiteX117" fmla="*/ 1268635 w 1369790"/>
                    <a:gd name="connsiteY117" fmla="*/ 104531 h 350847"/>
                    <a:gd name="connsiteX118" fmla="*/ 1270921 w 1369790"/>
                    <a:gd name="connsiteY118" fmla="*/ 91387 h 350847"/>
                    <a:gd name="connsiteX119" fmla="*/ 1282732 w 1369790"/>
                    <a:gd name="connsiteY119" fmla="*/ 76909 h 350847"/>
                    <a:gd name="connsiteX120" fmla="*/ 1290257 w 1369790"/>
                    <a:gd name="connsiteY120" fmla="*/ 78052 h 350847"/>
                    <a:gd name="connsiteX121" fmla="*/ 1303211 w 1369790"/>
                    <a:gd name="connsiteY121" fmla="*/ 64717 h 350847"/>
                    <a:gd name="connsiteX122" fmla="*/ 1314831 w 1369790"/>
                    <a:gd name="connsiteY122" fmla="*/ 55096 h 350847"/>
                    <a:gd name="connsiteX123" fmla="*/ 1323880 w 1369790"/>
                    <a:gd name="connsiteY123" fmla="*/ 65860 h 350847"/>
                    <a:gd name="connsiteX124" fmla="*/ 1305687 w 1369790"/>
                    <a:gd name="connsiteY124" fmla="*/ 73003 h 350847"/>
                    <a:gd name="connsiteX125" fmla="*/ 1313117 w 1369790"/>
                    <a:gd name="connsiteY125" fmla="*/ 71479 h 350847"/>
                    <a:gd name="connsiteX126" fmla="*/ 1303687 w 1369790"/>
                    <a:gd name="connsiteY126" fmla="*/ 78814 h 350847"/>
                    <a:gd name="connsiteX127" fmla="*/ 1323404 w 1369790"/>
                    <a:gd name="connsiteY127" fmla="*/ 70432 h 350847"/>
                    <a:gd name="connsiteX128" fmla="*/ 1348454 w 1369790"/>
                    <a:gd name="connsiteY128" fmla="*/ 55382 h 350847"/>
                    <a:gd name="connsiteX129" fmla="*/ 1349026 w 1369790"/>
                    <a:gd name="connsiteY129" fmla="*/ 47762 h 350847"/>
                    <a:gd name="connsiteX130" fmla="*/ 1345692 w 1369790"/>
                    <a:gd name="connsiteY130" fmla="*/ 51477 h 350847"/>
                    <a:gd name="connsiteX131" fmla="*/ 1344454 w 1369790"/>
                    <a:gd name="connsiteY131" fmla="*/ 46619 h 350847"/>
                    <a:gd name="connsiteX132" fmla="*/ 1343216 w 1369790"/>
                    <a:gd name="connsiteY132" fmla="*/ 43762 h 350847"/>
                    <a:gd name="connsiteX133" fmla="*/ 1356455 w 1369790"/>
                    <a:gd name="connsiteY133" fmla="*/ 24712 h 350847"/>
                    <a:gd name="connsiteX134" fmla="*/ 1361789 w 1369790"/>
                    <a:gd name="connsiteY134" fmla="*/ 27664 h 350847"/>
                    <a:gd name="connsiteX135" fmla="*/ 1354360 w 1369790"/>
                    <a:gd name="connsiteY135" fmla="*/ 32141 h 350847"/>
                    <a:gd name="connsiteX136" fmla="*/ 1362361 w 1369790"/>
                    <a:gd name="connsiteY136" fmla="*/ 27569 h 350847"/>
                    <a:gd name="connsiteX137" fmla="*/ 1367409 w 1369790"/>
                    <a:gd name="connsiteY137" fmla="*/ 19568 h 350847"/>
                    <a:gd name="connsiteX138" fmla="*/ 1360170 w 1369790"/>
                    <a:gd name="connsiteY138" fmla="*/ 21473 h 350847"/>
                    <a:gd name="connsiteX139" fmla="*/ 1369790 w 1369790"/>
                    <a:gd name="connsiteY139" fmla="*/ 232 h 350847"/>
                    <a:gd name="connsiteX140" fmla="*/ 1360265 w 1369790"/>
                    <a:gd name="connsiteY140" fmla="*/ 1661 h 350847"/>
                    <a:gd name="connsiteX141" fmla="*/ 1358170 w 1369790"/>
                    <a:gd name="connsiteY141" fmla="*/ 16425 h 350847"/>
                    <a:gd name="connsiteX142" fmla="*/ 1338929 w 1369790"/>
                    <a:gd name="connsiteY142" fmla="*/ 20997 h 350847"/>
                    <a:gd name="connsiteX143" fmla="*/ 1337977 w 1369790"/>
                    <a:gd name="connsiteY143" fmla="*/ 25569 h 350847"/>
                    <a:gd name="connsiteX144" fmla="*/ 1338072 w 1369790"/>
                    <a:gd name="connsiteY144" fmla="*/ 27760 h 350847"/>
                    <a:gd name="connsiteX145" fmla="*/ 1337691 w 1369790"/>
                    <a:gd name="connsiteY145" fmla="*/ 27950 h 350847"/>
                    <a:gd name="connsiteX146" fmla="*/ 1338072 w 1369790"/>
                    <a:gd name="connsiteY146" fmla="*/ 27950 h 350847"/>
                    <a:gd name="connsiteX147" fmla="*/ 1338263 w 1369790"/>
                    <a:gd name="connsiteY147" fmla="*/ 27855 h 350847"/>
                    <a:gd name="connsiteX148" fmla="*/ 1342644 w 1369790"/>
                    <a:gd name="connsiteY148" fmla="*/ 27855 h 350847"/>
                    <a:gd name="connsiteX149" fmla="*/ 1339120 w 1369790"/>
                    <a:gd name="connsiteY149" fmla="*/ 36618 h 350847"/>
                    <a:gd name="connsiteX150" fmla="*/ 1333786 w 1369790"/>
                    <a:gd name="connsiteY150" fmla="*/ 43857 h 350847"/>
                    <a:gd name="connsiteX151" fmla="*/ 1330738 w 1369790"/>
                    <a:gd name="connsiteY151" fmla="*/ 40809 h 350847"/>
                    <a:gd name="connsiteX152" fmla="*/ 1328642 w 1369790"/>
                    <a:gd name="connsiteY152" fmla="*/ 46619 h 350847"/>
                    <a:gd name="connsiteX153" fmla="*/ 1321975 w 1369790"/>
                    <a:gd name="connsiteY153" fmla="*/ 39571 h 350847"/>
                    <a:gd name="connsiteX154" fmla="*/ 1315498 w 1369790"/>
                    <a:gd name="connsiteY154" fmla="*/ 44143 h 350847"/>
                    <a:gd name="connsiteX155" fmla="*/ 1301877 w 1369790"/>
                    <a:gd name="connsiteY155" fmla="*/ 50715 h 350847"/>
                    <a:gd name="connsiteX156" fmla="*/ 1297210 w 1369790"/>
                    <a:gd name="connsiteY156" fmla="*/ 55001 h 350847"/>
                    <a:gd name="connsiteX157" fmla="*/ 1287399 w 1369790"/>
                    <a:gd name="connsiteY157" fmla="*/ 63383 h 350847"/>
                    <a:gd name="connsiteX158" fmla="*/ 1286828 w 1369790"/>
                    <a:gd name="connsiteY158" fmla="*/ 62431 h 350847"/>
                    <a:gd name="connsiteX159" fmla="*/ 1249299 w 1369790"/>
                    <a:gd name="connsiteY159" fmla="*/ 76718 h 350847"/>
                    <a:gd name="connsiteX160" fmla="*/ 1234535 w 1369790"/>
                    <a:gd name="connsiteY160" fmla="*/ 82719 h 350847"/>
                    <a:gd name="connsiteX161" fmla="*/ 1232249 w 1369790"/>
                    <a:gd name="connsiteY161" fmla="*/ 79576 h 350847"/>
                    <a:gd name="connsiteX162" fmla="*/ 1214057 w 1369790"/>
                    <a:gd name="connsiteY162" fmla="*/ 83957 h 350847"/>
                    <a:gd name="connsiteX163" fmla="*/ 1197007 w 1369790"/>
                    <a:gd name="connsiteY163" fmla="*/ 82528 h 350847"/>
                    <a:gd name="connsiteX164" fmla="*/ 1178528 w 1369790"/>
                    <a:gd name="connsiteY164" fmla="*/ 85767 h 350847"/>
                    <a:gd name="connsiteX165" fmla="*/ 1178528 w 1369790"/>
                    <a:gd name="connsiteY165" fmla="*/ 90625 h 350847"/>
                    <a:gd name="connsiteX166" fmla="*/ 1158050 w 1369790"/>
                    <a:gd name="connsiteY166" fmla="*/ 94911 h 350847"/>
                    <a:gd name="connsiteX167" fmla="*/ 1158621 w 1369790"/>
                    <a:gd name="connsiteY167" fmla="*/ 99197 h 350847"/>
                    <a:gd name="connsiteX168" fmla="*/ 1129570 w 1369790"/>
                    <a:gd name="connsiteY168" fmla="*/ 95292 h 350847"/>
                    <a:gd name="connsiteX169" fmla="*/ 1135094 w 1369790"/>
                    <a:gd name="connsiteY169" fmla="*/ 95768 h 350847"/>
                    <a:gd name="connsiteX170" fmla="*/ 1114997 w 1369790"/>
                    <a:gd name="connsiteY170" fmla="*/ 92434 h 350847"/>
                    <a:gd name="connsiteX171" fmla="*/ 1095661 w 1369790"/>
                    <a:gd name="connsiteY171" fmla="*/ 89101 h 350847"/>
                    <a:gd name="connsiteX172" fmla="*/ 1088612 w 1369790"/>
                    <a:gd name="connsiteY172" fmla="*/ 87291 h 350847"/>
                    <a:gd name="connsiteX173" fmla="*/ 1089374 w 1369790"/>
                    <a:gd name="connsiteY173" fmla="*/ 87291 h 350847"/>
                    <a:gd name="connsiteX174" fmla="*/ 1088231 w 1369790"/>
                    <a:gd name="connsiteY174" fmla="*/ 86815 h 350847"/>
                    <a:gd name="connsiteX175" fmla="*/ 1084802 w 1369790"/>
                    <a:gd name="connsiteY175" fmla="*/ 83386 h 350847"/>
                    <a:gd name="connsiteX176" fmla="*/ 1087565 w 1369790"/>
                    <a:gd name="connsiteY176" fmla="*/ 86624 h 350847"/>
                    <a:gd name="connsiteX177" fmla="*/ 1078040 w 1369790"/>
                    <a:gd name="connsiteY177" fmla="*/ 85386 h 350847"/>
                    <a:gd name="connsiteX178" fmla="*/ 1078040 w 1369790"/>
                    <a:gd name="connsiteY178" fmla="*/ 80528 h 350847"/>
                    <a:gd name="connsiteX179" fmla="*/ 1077182 w 1369790"/>
                    <a:gd name="connsiteY179" fmla="*/ 80433 h 350847"/>
                    <a:gd name="connsiteX180" fmla="*/ 1074611 w 1369790"/>
                    <a:gd name="connsiteY180" fmla="*/ 85481 h 350847"/>
                    <a:gd name="connsiteX181" fmla="*/ 1069277 w 1369790"/>
                    <a:gd name="connsiteY181" fmla="*/ 86719 h 350847"/>
                    <a:gd name="connsiteX182" fmla="*/ 1058609 w 1369790"/>
                    <a:gd name="connsiteY182" fmla="*/ 77099 h 350847"/>
                    <a:gd name="connsiteX183" fmla="*/ 1035749 w 1369790"/>
                    <a:gd name="connsiteY183" fmla="*/ 80052 h 350847"/>
                    <a:gd name="connsiteX184" fmla="*/ 1037082 w 1369790"/>
                    <a:gd name="connsiteY184" fmla="*/ 78814 h 350847"/>
                    <a:gd name="connsiteX185" fmla="*/ 1025843 w 1369790"/>
                    <a:gd name="connsiteY185" fmla="*/ 74623 h 350847"/>
                    <a:gd name="connsiteX186" fmla="*/ 1026414 w 1369790"/>
                    <a:gd name="connsiteY186" fmla="*/ 68527 h 350847"/>
                    <a:gd name="connsiteX187" fmla="*/ 1014984 w 1369790"/>
                    <a:gd name="connsiteY187" fmla="*/ 72337 h 350847"/>
                    <a:gd name="connsiteX188" fmla="*/ 1016699 w 1369790"/>
                    <a:gd name="connsiteY188" fmla="*/ 62145 h 350847"/>
                    <a:gd name="connsiteX189" fmla="*/ 992600 w 1369790"/>
                    <a:gd name="connsiteY189" fmla="*/ 62526 h 350847"/>
                    <a:gd name="connsiteX190" fmla="*/ 994505 w 1369790"/>
                    <a:gd name="connsiteY190" fmla="*/ 59192 h 350847"/>
                    <a:gd name="connsiteX191" fmla="*/ 981456 w 1369790"/>
                    <a:gd name="connsiteY191" fmla="*/ 56525 h 350847"/>
                    <a:gd name="connsiteX192" fmla="*/ 954691 w 1369790"/>
                    <a:gd name="connsiteY192" fmla="*/ 43476 h 350847"/>
                    <a:gd name="connsiteX193" fmla="*/ 934307 w 1369790"/>
                    <a:gd name="connsiteY193" fmla="*/ 37856 h 350847"/>
                    <a:gd name="connsiteX194" fmla="*/ 924306 w 1369790"/>
                    <a:gd name="connsiteY194" fmla="*/ 34522 h 350847"/>
                    <a:gd name="connsiteX195" fmla="*/ 914876 w 1369790"/>
                    <a:gd name="connsiteY195" fmla="*/ 31284 h 350847"/>
                    <a:gd name="connsiteX196" fmla="*/ 902113 w 1369790"/>
                    <a:gd name="connsiteY196" fmla="*/ 33379 h 350847"/>
                    <a:gd name="connsiteX197" fmla="*/ 901827 w 1369790"/>
                    <a:gd name="connsiteY197" fmla="*/ 26902 h 350847"/>
                    <a:gd name="connsiteX198" fmla="*/ 886397 w 1369790"/>
                    <a:gd name="connsiteY198" fmla="*/ 25664 h 350847"/>
                    <a:gd name="connsiteX199" fmla="*/ 873919 w 1369790"/>
                    <a:gd name="connsiteY199" fmla="*/ 28903 h 350847"/>
                    <a:gd name="connsiteX200" fmla="*/ 875348 w 1369790"/>
                    <a:gd name="connsiteY200" fmla="*/ 23473 h 350847"/>
                    <a:gd name="connsiteX201" fmla="*/ 869918 w 1369790"/>
                    <a:gd name="connsiteY201" fmla="*/ 24140 h 350847"/>
                    <a:gd name="connsiteX202" fmla="*/ 873824 w 1369790"/>
                    <a:gd name="connsiteY202" fmla="*/ 20806 h 350847"/>
                    <a:gd name="connsiteX203" fmla="*/ 859250 w 1369790"/>
                    <a:gd name="connsiteY203" fmla="*/ 37189 h 350847"/>
                    <a:gd name="connsiteX204" fmla="*/ 845439 w 1369790"/>
                    <a:gd name="connsiteY204" fmla="*/ 40523 h 350847"/>
                    <a:gd name="connsiteX205" fmla="*/ 846677 w 1369790"/>
                    <a:gd name="connsiteY205" fmla="*/ 34332 h 350847"/>
                    <a:gd name="connsiteX206" fmla="*/ 831342 w 1369790"/>
                    <a:gd name="connsiteY206" fmla="*/ 34713 h 350847"/>
                    <a:gd name="connsiteX207" fmla="*/ 820007 w 1369790"/>
                    <a:gd name="connsiteY207" fmla="*/ 40523 h 350847"/>
                    <a:gd name="connsiteX208" fmla="*/ 812959 w 1369790"/>
                    <a:gd name="connsiteY208" fmla="*/ 42238 h 350847"/>
                    <a:gd name="connsiteX209" fmla="*/ 793147 w 1369790"/>
                    <a:gd name="connsiteY209" fmla="*/ 46143 h 350847"/>
                    <a:gd name="connsiteX210" fmla="*/ 796004 w 1369790"/>
                    <a:gd name="connsiteY210" fmla="*/ 46524 h 350847"/>
                    <a:gd name="connsiteX211" fmla="*/ 781717 w 1369790"/>
                    <a:gd name="connsiteY211" fmla="*/ 53287 h 350847"/>
                    <a:gd name="connsiteX212" fmla="*/ 781717 w 1369790"/>
                    <a:gd name="connsiteY212" fmla="*/ 52525 h 350847"/>
                    <a:gd name="connsiteX213" fmla="*/ 756666 w 1369790"/>
                    <a:gd name="connsiteY213" fmla="*/ 56811 h 350847"/>
                    <a:gd name="connsiteX214" fmla="*/ 759143 w 1369790"/>
                    <a:gd name="connsiteY214" fmla="*/ 60811 h 350847"/>
                    <a:gd name="connsiteX215" fmla="*/ 734854 w 1369790"/>
                    <a:gd name="connsiteY215" fmla="*/ 69003 h 350847"/>
                    <a:gd name="connsiteX216" fmla="*/ 739331 w 1369790"/>
                    <a:gd name="connsiteY216" fmla="*/ 69860 h 350847"/>
                    <a:gd name="connsiteX217" fmla="*/ 713518 w 1369790"/>
                    <a:gd name="connsiteY217" fmla="*/ 66241 h 350847"/>
                    <a:gd name="connsiteX218" fmla="*/ 715899 w 1369790"/>
                    <a:gd name="connsiteY218" fmla="*/ 62526 h 350847"/>
                    <a:gd name="connsiteX219" fmla="*/ 707993 w 1369790"/>
                    <a:gd name="connsiteY219" fmla="*/ 75670 h 350847"/>
                    <a:gd name="connsiteX220" fmla="*/ 699230 w 1369790"/>
                    <a:gd name="connsiteY220" fmla="*/ 70622 h 350847"/>
                    <a:gd name="connsiteX221" fmla="*/ 689324 w 1369790"/>
                    <a:gd name="connsiteY221" fmla="*/ 80909 h 350847"/>
                    <a:gd name="connsiteX222" fmla="*/ 674656 w 1369790"/>
                    <a:gd name="connsiteY222" fmla="*/ 92815 h 350847"/>
                    <a:gd name="connsiteX223" fmla="*/ 678371 w 1369790"/>
                    <a:gd name="connsiteY223" fmla="*/ 98626 h 350847"/>
                    <a:gd name="connsiteX224" fmla="*/ 672275 w 1369790"/>
                    <a:gd name="connsiteY224" fmla="*/ 101959 h 350847"/>
                    <a:gd name="connsiteX225" fmla="*/ 664940 w 1369790"/>
                    <a:gd name="connsiteY225" fmla="*/ 105388 h 350847"/>
                    <a:gd name="connsiteX226" fmla="*/ 655796 w 1369790"/>
                    <a:gd name="connsiteY226" fmla="*/ 116247 h 350847"/>
                    <a:gd name="connsiteX227" fmla="*/ 653415 w 1369790"/>
                    <a:gd name="connsiteY227" fmla="*/ 115771 h 350847"/>
                    <a:gd name="connsiteX228" fmla="*/ 643033 w 1369790"/>
                    <a:gd name="connsiteY228" fmla="*/ 137678 h 350847"/>
                    <a:gd name="connsiteX229" fmla="*/ 633317 w 1369790"/>
                    <a:gd name="connsiteY229" fmla="*/ 139869 h 350847"/>
                    <a:gd name="connsiteX230" fmla="*/ 626840 w 1369790"/>
                    <a:gd name="connsiteY230" fmla="*/ 150537 h 350847"/>
                    <a:gd name="connsiteX231" fmla="*/ 614363 w 1369790"/>
                    <a:gd name="connsiteY231" fmla="*/ 161110 h 350847"/>
                    <a:gd name="connsiteX232" fmla="*/ 604076 w 1369790"/>
                    <a:gd name="connsiteY232" fmla="*/ 175588 h 350847"/>
                    <a:gd name="connsiteX233" fmla="*/ 603218 w 1369790"/>
                    <a:gd name="connsiteY233" fmla="*/ 174349 h 350847"/>
                    <a:gd name="connsiteX234" fmla="*/ 596360 w 1369790"/>
                    <a:gd name="connsiteY234" fmla="*/ 193114 h 350847"/>
                    <a:gd name="connsiteX235" fmla="*/ 593598 w 1369790"/>
                    <a:gd name="connsiteY235" fmla="*/ 191590 h 350847"/>
                    <a:gd name="connsiteX236" fmla="*/ 577882 w 1369790"/>
                    <a:gd name="connsiteY236" fmla="*/ 218926 h 350847"/>
                    <a:gd name="connsiteX237" fmla="*/ 573405 w 1369790"/>
                    <a:gd name="connsiteY237" fmla="*/ 216926 h 350847"/>
                    <a:gd name="connsiteX238" fmla="*/ 562070 w 1369790"/>
                    <a:gd name="connsiteY238" fmla="*/ 226356 h 350847"/>
                    <a:gd name="connsiteX239" fmla="*/ 553117 w 1369790"/>
                    <a:gd name="connsiteY239" fmla="*/ 233595 h 350847"/>
                    <a:gd name="connsiteX240" fmla="*/ 545592 w 1369790"/>
                    <a:gd name="connsiteY240" fmla="*/ 242644 h 350847"/>
                    <a:gd name="connsiteX241" fmla="*/ 545402 w 1369790"/>
                    <a:gd name="connsiteY241" fmla="*/ 239977 h 350847"/>
                    <a:gd name="connsiteX242" fmla="*/ 535781 w 1369790"/>
                    <a:gd name="connsiteY242" fmla="*/ 249502 h 350847"/>
                    <a:gd name="connsiteX243" fmla="*/ 523113 w 1369790"/>
                    <a:gd name="connsiteY243" fmla="*/ 255312 h 350847"/>
                    <a:gd name="connsiteX244" fmla="*/ 513493 w 1369790"/>
                    <a:gd name="connsiteY244" fmla="*/ 261598 h 350847"/>
                    <a:gd name="connsiteX245" fmla="*/ 510826 w 1369790"/>
                    <a:gd name="connsiteY245" fmla="*/ 271314 h 350847"/>
                    <a:gd name="connsiteX246" fmla="*/ 503206 w 1369790"/>
                    <a:gd name="connsiteY246" fmla="*/ 280648 h 350847"/>
                    <a:gd name="connsiteX247" fmla="*/ 511683 w 1369790"/>
                    <a:gd name="connsiteY247" fmla="*/ 287602 h 350847"/>
                    <a:gd name="connsiteX248" fmla="*/ 501682 w 1369790"/>
                    <a:gd name="connsiteY248" fmla="*/ 286363 h 350847"/>
                    <a:gd name="connsiteX249" fmla="*/ 503110 w 1369790"/>
                    <a:gd name="connsiteY249" fmla="*/ 286554 h 350847"/>
                    <a:gd name="connsiteX250" fmla="*/ 493205 w 1369790"/>
                    <a:gd name="connsiteY250" fmla="*/ 285411 h 350847"/>
                    <a:gd name="connsiteX251" fmla="*/ 482727 w 1369790"/>
                    <a:gd name="connsiteY251" fmla="*/ 286173 h 350847"/>
                    <a:gd name="connsiteX252" fmla="*/ 462820 w 1369790"/>
                    <a:gd name="connsiteY252" fmla="*/ 294174 h 350847"/>
                    <a:gd name="connsiteX253" fmla="*/ 442055 w 1369790"/>
                    <a:gd name="connsiteY253" fmla="*/ 299127 h 350847"/>
                    <a:gd name="connsiteX254" fmla="*/ 431864 w 1369790"/>
                    <a:gd name="connsiteY254" fmla="*/ 301413 h 350847"/>
                    <a:gd name="connsiteX255" fmla="*/ 421577 w 1369790"/>
                    <a:gd name="connsiteY255" fmla="*/ 302842 h 350847"/>
                    <a:gd name="connsiteX256" fmla="*/ 401479 w 1369790"/>
                    <a:gd name="connsiteY256" fmla="*/ 306175 h 350847"/>
                    <a:gd name="connsiteX257" fmla="*/ 405765 w 1369790"/>
                    <a:gd name="connsiteY257" fmla="*/ 312367 h 350847"/>
                    <a:gd name="connsiteX258" fmla="*/ 396335 w 1369790"/>
                    <a:gd name="connsiteY258" fmla="*/ 313795 h 350847"/>
                    <a:gd name="connsiteX259" fmla="*/ 398907 w 1369790"/>
                    <a:gd name="connsiteY259" fmla="*/ 308176 h 350847"/>
                    <a:gd name="connsiteX260" fmla="*/ 388239 w 1369790"/>
                    <a:gd name="connsiteY260" fmla="*/ 314272 h 350847"/>
                    <a:gd name="connsiteX261" fmla="*/ 388239 w 1369790"/>
                    <a:gd name="connsiteY261" fmla="*/ 305890 h 350847"/>
                    <a:gd name="connsiteX262" fmla="*/ 383000 w 1369790"/>
                    <a:gd name="connsiteY262" fmla="*/ 306937 h 350847"/>
                    <a:gd name="connsiteX263" fmla="*/ 384334 w 1369790"/>
                    <a:gd name="connsiteY263" fmla="*/ 307604 h 350847"/>
                    <a:gd name="connsiteX264" fmla="*/ 372142 w 1369790"/>
                    <a:gd name="connsiteY264" fmla="*/ 314462 h 350847"/>
                    <a:gd name="connsiteX265" fmla="*/ 367284 w 1369790"/>
                    <a:gd name="connsiteY265" fmla="*/ 310366 h 350847"/>
                    <a:gd name="connsiteX266" fmla="*/ 364236 w 1369790"/>
                    <a:gd name="connsiteY266" fmla="*/ 310176 h 350847"/>
                    <a:gd name="connsiteX267" fmla="*/ 352711 w 1369790"/>
                    <a:gd name="connsiteY267" fmla="*/ 309509 h 350847"/>
                    <a:gd name="connsiteX268" fmla="*/ 357378 w 1369790"/>
                    <a:gd name="connsiteY268" fmla="*/ 315034 h 350847"/>
                    <a:gd name="connsiteX269" fmla="*/ 351663 w 1369790"/>
                    <a:gd name="connsiteY269" fmla="*/ 320939 h 350847"/>
                    <a:gd name="connsiteX270" fmla="*/ 341376 w 1369790"/>
                    <a:gd name="connsiteY270" fmla="*/ 316272 h 350847"/>
                    <a:gd name="connsiteX271" fmla="*/ 326231 w 1369790"/>
                    <a:gd name="connsiteY271" fmla="*/ 313605 h 350847"/>
                    <a:gd name="connsiteX272" fmla="*/ 311658 w 1369790"/>
                    <a:gd name="connsiteY272" fmla="*/ 311890 h 350847"/>
                    <a:gd name="connsiteX273" fmla="*/ 303467 w 1369790"/>
                    <a:gd name="connsiteY273" fmla="*/ 309128 h 350847"/>
                    <a:gd name="connsiteX274" fmla="*/ 279559 w 1369790"/>
                    <a:gd name="connsiteY274" fmla="*/ 306556 h 350847"/>
                    <a:gd name="connsiteX275" fmla="*/ 273463 w 1369790"/>
                    <a:gd name="connsiteY275" fmla="*/ 311509 h 350847"/>
                    <a:gd name="connsiteX276" fmla="*/ 258413 w 1369790"/>
                    <a:gd name="connsiteY276" fmla="*/ 290745 h 350847"/>
                    <a:gd name="connsiteX277" fmla="*/ 242030 w 1369790"/>
                    <a:gd name="connsiteY277" fmla="*/ 295412 h 350847"/>
                    <a:gd name="connsiteX278" fmla="*/ 239840 w 1369790"/>
                    <a:gd name="connsiteY278" fmla="*/ 286078 h 350847"/>
                    <a:gd name="connsiteX279" fmla="*/ 188023 w 1369790"/>
                    <a:gd name="connsiteY279" fmla="*/ 263503 h 350847"/>
                    <a:gd name="connsiteX280" fmla="*/ 184499 w 1369790"/>
                    <a:gd name="connsiteY280" fmla="*/ 269314 h 350847"/>
                    <a:gd name="connsiteX281" fmla="*/ 177070 w 1369790"/>
                    <a:gd name="connsiteY281" fmla="*/ 257598 h 350847"/>
                    <a:gd name="connsiteX282" fmla="*/ 164878 w 1369790"/>
                    <a:gd name="connsiteY282" fmla="*/ 257788 h 350847"/>
                    <a:gd name="connsiteX283" fmla="*/ 163544 w 1369790"/>
                    <a:gd name="connsiteY283" fmla="*/ 261598 h 350847"/>
                    <a:gd name="connsiteX284" fmla="*/ 149352 w 1369790"/>
                    <a:gd name="connsiteY284" fmla="*/ 255026 h 350847"/>
                    <a:gd name="connsiteX285" fmla="*/ 134017 w 1369790"/>
                    <a:gd name="connsiteY285" fmla="*/ 251026 h 350847"/>
                    <a:gd name="connsiteX286" fmla="*/ 102299 w 1369790"/>
                    <a:gd name="connsiteY286" fmla="*/ 247120 h 350847"/>
                    <a:gd name="connsiteX287" fmla="*/ 37719 w 1369790"/>
                    <a:gd name="connsiteY287" fmla="*/ 241405 h 350847"/>
                    <a:gd name="connsiteX288" fmla="*/ 35719 w 1369790"/>
                    <a:gd name="connsiteY288" fmla="*/ 245311 h 350847"/>
                    <a:gd name="connsiteX289" fmla="*/ 37052 w 1369790"/>
                    <a:gd name="connsiteY289" fmla="*/ 251597 h 350847"/>
                    <a:gd name="connsiteX290" fmla="*/ 27908 w 1369790"/>
                    <a:gd name="connsiteY290" fmla="*/ 249406 h 350847"/>
                    <a:gd name="connsiteX291" fmla="*/ 18764 w 1369790"/>
                    <a:gd name="connsiteY291" fmla="*/ 248168 h 350847"/>
                    <a:gd name="connsiteX292" fmla="*/ 0 w 1369790"/>
                    <a:gd name="connsiteY292" fmla="*/ 258836 h 350847"/>
                    <a:gd name="connsiteX293" fmla="*/ 5143 w 1369790"/>
                    <a:gd name="connsiteY293" fmla="*/ 256645 h 350847"/>
                    <a:gd name="connsiteX294" fmla="*/ 19050 w 1369790"/>
                    <a:gd name="connsiteY294" fmla="*/ 279124 h 350847"/>
                    <a:gd name="connsiteX295" fmla="*/ 33433 w 1369790"/>
                    <a:gd name="connsiteY295" fmla="*/ 277600 h 350847"/>
                    <a:gd name="connsiteX296" fmla="*/ 51149 w 1369790"/>
                    <a:gd name="connsiteY296" fmla="*/ 274648 h 350847"/>
                    <a:gd name="connsiteX297" fmla="*/ 50768 w 1369790"/>
                    <a:gd name="connsiteY297" fmla="*/ 279791 h 350847"/>
                    <a:gd name="connsiteX298" fmla="*/ 64294 w 1369790"/>
                    <a:gd name="connsiteY298" fmla="*/ 275410 h 350847"/>
                    <a:gd name="connsiteX299" fmla="*/ 63532 w 1369790"/>
                    <a:gd name="connsiteY299" fmla="*/ 276362 h 350847"/>
                    <a:gd name="connsiteX300" fmla="*/ 87344 w 1369790"/>
                    <a:gd name="connsiteY300" fmla="*/ 277981 h 350847"/>
                    <a:gd name="connsiteX301" fmla="*/ 112109 w 1369790"/>
                    <a:gd name="connsiteY301" fmla="*/ 284554 h 350847"/>
                    <a:gd name="connsiteX302" fmla="*/ 111157 w 1369790"/>
                    <a:gd name="connsiteY302" fmla="*/ 279886 h 350847"/>
                    <a:gd name="connsiteX303" fmla="*/ 118396 w 1369790"/>
                    <a:gd name="connsiteY303" fmla="*/ 284077 h 350847"/>
                    <a:gd name="connsiteX304" fmla="*/ 115157 w 1369790"/>
                    <a:gd name="connsiteY304" fmla="*/ 279791 h 350847"/>
                    <a:gd name="connsiteX305" fmla="*/ 111538 w 1369790"/>
                    <a:gd name="connsiteY305" fmla="*/ 275124 h 350847"/>
                    <a:gd name="connsiteX306" fmla="*/ 118682 w 1369790"/>
                    <a:gd name="connsiteY306" fmla="*/ 280172 h 350847"/>
                    <a:gd name="connsiteX307" fmla="*/ 129826 w 1369790"/>
                    <a:gd name="connsiteY307" fmla="*/ 283411 h 350847"/>
                    <a:gd name="connsiteX308" fmla="*/ 140494 w 1369790"/>
                    <a:gd name="connsiteY308" fmla="*/ 286840 h 350847"/>
                    <a:gd name="connsiteX309" fmla="*/ 145637 w 1369790"/>
                    <a:gd name="connsiteY309" fmla="*/ 293412 h 350847"/>
                    <a:gd name="connsiteX310" fmla="*/ 152019 w 1369790"/>
                    <a:gd name="connsiteY310" fmla="*/ 289983 h 350847"/>
                    <a:gd name="connsiteX311" fmla="*/ 153067 w 1369790"/>
                    <a:gd name="connsiteY311" fmla="*/ 293221 h 350847"/>
                    <a:gd name="connsiteX312" fmla="*/ 155924 w 1369790"/>
                    <a:gd name="connsiteY312" fmla="*/ 290269 h 350847"/>
                    <a:gd name="connsiteX313" fmla="*/ 160877 w 1369790"/>
                    <a:gd name="connsiteY313" fmla="*/ 298651 h 350847"/>
                    <a:gd name="connsiteX314" fmla="*/ 156305 w 1369790"/>
                    <a:gd name="connsiteY314" fmla="*/ 298174 h 350847"/>
                    <a:gd name="connsiteX315" fmla="*/ 174784 w 1369790"/>
                    <a:gd name="connsiteY315" fmla="*/ 304747 h 350847"/>
                    <a:gd name="connsiteX316" fmla="*/ 168783 w 1369790"/>
                    <a:gd name="connsiteY316" fmla="*/ 300651 h 350847"/>
                    <a:gd name="connsiteX317" fmla="*/ 231743 w 1369790"/>
                    <a:gd name="connsiteY317" fmla="*/ 321034 h 350847"/>
                    <a:gd name="connsiteX318" fmla="*/ 231077 w 1369790"/>
                    <a:gd name="connsiteY318" fmla="*/ 318463 h 350847"/>
                    <a:gd name="connsiteX319" fmla="*/ 259175 w 1369790"/>
                    <a:gd name="connsiteY319" fmla="*/ 329512 h 350847"/>
                    <a:gd name="connsiteX320" fmla="*/ 258413 w 1369790"/>
                    <a:gd name="connsiteY320" fmla="*/ 329797 h 350847"/>
                    <a:gd name="connsiteX321" fmla="*/ 271844 w 1369790"/>
                    <a:gd name="connsiteY321" fmla="*/ 330940 h 350847"/>
                    <a:gd name="connsiteX322" fmla="*/ 272129 w 1369790"/>
                    <a:gd name="connsiteY322" fmla="*/ 339037 h 350847"/>
                    <a:gd name="connsiteX323" fmla="*/ 285274 w 1369790"/>
                    <a:gd name="connsiteY323" fmla="*/ 338370 h 350847"/>
                    <a:gd name="connsiteX324" fmla="*/ 294608 w 1369790"/>
                    <a:gd name="connsiteY324" fmla="*/ 333322 h 350847"/>
                    <a:gd name="connsiteX325" fmla="*/ 296418 w 1369790"/>
                    <a:gd name="connsiteY325" fmla="*/ 337322 h 350847"/>
                    <a:gd name="connsiteX326" fmla="*/ 310229 w 1369790"/>
                    <a:gd name="connsiteY326" fmla="*/ 334369 h 350847"/>
                    <a:gd name="connsiteX327" fmla="*/ 306134 w 1369790"/>
                    <a:gd name="connsiteY327" fmla="*/ 343132 h 350847"/>
                    <a:gd name="connsiteX328" fmla="*/ 328136 w 1369790"/>
                    <a:gd name="connsiteY328" fmla="*/ 346371 h 350847"/>
                    <a:gd name="connsiteX329" fmla="*/ 342519 w 1369790"/>
                    <a:gd name="connsiteY329" fmla="*/ 350562 h 350847"/>
                    <a:gd name="connsiteX330" fmla="*/ 338519 w 1369790"/>
                    <a:gd name="connsiteY330" fmla="*/ 343894 h 350847"/>
                    <a:gd name="connsiteX331" fmla="*/ 331565 w 1369790"/>
                    <a:gd name="connsiteY331" fmla="*/ 342275 h 350847"/>
                    <a:gd name="connsiteX332" fmla="*/ 344710 w 1369790"/>
                    <a:gd name="connsiteY332" fmla="*/ 336751 h 350847"/>
                    <a:gd name="connsiteX333" fmla="*/ 369856 w 1369790"/>
                    <a:gd name="connsiteY333" fmla="*/ 349133 h 350847"/>
                    <a:gd name="connsiteX334" fmla="*/ 366713 w 1369790"/>
                    <a:gd name="connsiteY334" fmla="*/ 349895 h 350847"/>
                    <a:gd name="connsiteX335" fmla="*/ 384810 w 1369790"/>
                    <a:gd name="connsiteY335" fmla="*/ 348943 h 350847"/>
                    <a:gd name="connsiteX336" fmla="*/ 394049 w 1369790"/>
                    <a:gd name="connsiteY336" fmla="*/ 340751 h 350847"/>
                    <a:gd name="connsiteX337" fmla="*/ 380619 w 1369790"/>
                    <a:gd name="connsiteY337" fmla="*/ 343894 h 350847"/>
                    <a:gd name="connsiteX338" fmla="*/ 391954 w 1369790"/>
                    <a:gd name="connsiteY338" fmla="*/ 337036 h 350847"/>
                    <a:gd name="connsiteX339" fmla="*/ 407194 w 1369790"/>
                    <a:gd name="connsiteY339" fmla="*/ 333893 h 350847"/>
                    <a:gd name="connsiteX340" fmla="*/ 400812 w 1369790"/>
                    <a:gd name="connsiteY340" fmla="*/ 339799 h 350847"/>
                    <a:gd name="connsiteX341" fmla="*/ 411766 w 1369790"/>
                    <a:gd name="connsiteY341" fmla="*/ 338465 h 350847"/>
                    <a:gd name="connsiteX342" fmla="*/ 403003 w 1369790"/>
                    <a:gd name="connsiteY342" fmla="*/ 344752 h 350847"/>
                    <a:gd name="connsiteX343" fmla="*/ 388049 w 1369790"/>
                    <a:gd name="connsiteY343" fmla="*/ 349419 h 350847"/>
                    <a:gd name="connsiteX344" fmla="*/ 400241 w 1369790"/>
                    <a:gd name="connsiteY344" fmla="*/ 350848 h 350847"/>
                    <a:gd name="connsiteX345" fmla="*/ 423672 w 1369790"/>
                    <a:gd name="connsiteY345" fmla="*/ 339513 h 350847"/>
                    <a:gd name="connsiteX346" fmla="*/ 423958 w 1369790"/>
                    <a:gd name="connsiteY346" fmla="*/ 344085 h 350847"/>
                    <a:gd name="connsiteX347" fmla="*/ 431102 w 1369790"/>
                    <a:gd name="connsiteY347" fmla="*/ 339703 h 350847"/>
                    <a:gd name="connsiteX348" fmla="*/ 427101 w 1369790"/>
                    <a:gd name="connsiteY348" fmla="*/ 346561 h 350847"/>
                    <a:gd name="connsiteX349" fmla="*/ 451009 w 1369790"/>
                    <a:gd name="connsiteY349" fmla="*/ 342275 h 350847"/>
                    <a:gd name="connsiteX350" fmla="*/ 438341 w 1369790"/>
                    <a:gd name="connsiteY350" fmla="*/ 336846 h 350847"/>
                    <a:gd name="connsiteX351" fmla="*/ 474536 w 1369790"/>
                    <a:gd name="connsiteY351" fmla="*/ 335608 h 350847"/>
                    <a:gd name="connsiteX352" fmla="*/ 466344 w 1369790"/>
                    <a:gd name="connsiteY352" fmla="*/ 333226 h 350847"/>
                    <a:gd name="connsiteX353" fmla="*/ 480441 w 1369790"/>
                    <a:gd name="connsiteY353" fmla="*/ 333988 h 350847"/>
                    <a:gd name="connsiteX354" fmla="*/ 481679 w 1369790"/>
                    <a:gd name="connsiteY354" fmla="*/ 325416 h 350847"/>
                    <a:gd name="connsiteX355" fmla="*/ 493109 w 1369790"/>
                    <a:gd name="connsiteY355" fmla="*/ 315986 h 350847"/>
                    <a:gd name="connsiteX356" fmla="*/ 495014 w 1369790"/>
                    <a:gd name="connsiteY356" fmla="*/ 320177 h 350847"/>
                    <a:gd name="connsiteX357" fmla="*/ 510731 w 1369790"/>
                    <a:gd name="connsiteY357" fmla="*/ 306175 h 350847"/>
                    <a:gd name="connsiteX358" fmla="*/ 507778 w 1369790"/>
                    <a:gd name="connsiteY358" fmla="*/ 314938 h 350847"/>
                    <a:gd name="connsiteX359" fmla="*/ 514255 w 1369790"/>
                    <a:gd name="connsiteY359" fmla="*/ 309604 h 350847"/>
                    <a:gd name="connsiteX360" fmla="*/ 515207 w 1369790"/>
                    <a:gd name="connsiteY360" fmla="*/ 315129 h 350847"/>
                    <a:gd name="connsiteX361" fmla="*/ 532543 w 1369790"/>
                    <a:gd name="connsiteY361" fmla="*/ 303318 h 350847"/>
                    <a:gd name="connsiteX362" fmla="*/ 535591 w 1369790"/>
                    <a:gd name="connsiteY362" fmla="*/ 291602 h 350847"/>
                    <a:gd name="connsiteX363" fmla="*/ 544163 w 1369790"/>
                    <a:gd name="connsiteY363" fmla="*/ 289888 h 350847"/>
                    <a:gd name="connsiteX364" fmla="*/ 537305 w 1369790"/>
                    <a:gd name="connsiteY364" fmla="*/ 297698 h 350847"/>
                    <a:gd name="connsiteX365" fmla="*/ 537115 w 1369790"/>
                    <a:gd name="connsiteY365" fmla="*/ 302842 h 350847"/>
                    <a:gd name="connsiteX366" fmla="*/ 552831 w 1369790"/>
                    <a:gd name="connsiteY366" fmla="*/ 292459 h 350847"/>
                    <a:gd name="connsiteX367" fmla="*/ 548640 w 1369790"/>
                    <a:gd name="connsiteY367" fmla="*/ 294269 h 350847"/>
                    <a:gd name="connsiteX368" fmla="*/ 557689 w 1369790"/>
                    <a:gd name="connsiteY368" fmla="*/ 279505 h 350847"/>
                    <a:gd name="connsiteX369" fmla="*/ 559308 w 1369790"/>
                    <a:gd name="connsiteY369" fmla="*/ 283887 h 350847"/>
                    <a:gd name="connsiteX370" fmla="*/ 565309 w 1369790"/>
                    <a:gd name="connsiteY370" fmla="*/ 274933 h 350847"/>
                    <a:gd name="connsiteX371" fmla="*/ 565404 w 1369790"/>
                    <a:gd name="connsiteY371" fmla="*/ 287221 h 350847"/>
                    <a:gd name="connsiteX372" fmla="*/ 574358 w 1369790"/>
                    <a:gd name="connsiteY372" fmla="*/ 273695 h 350847"/>
                    <a:gd name="connsiteX373" fmla="*/ 582740 w 1369790"/>
                    <a:gd name="connsiteY373" fmla="*/ 273886 h 350847"/>
                    <a:gd name="connsiteX374" fmla="*/ 602075 w 1369790"/>
                    <a:gd name="connsiteY374" fmla="*/ 247597 h 350847"/>
                    <a:gd name="connsiteX375" fmla="*/ 603409 w 1369790"/>
                    <a:gd name="connsiteY375" fmla="*/ 243310 h 350847"/>
                    <a:gd name="connsiteX376" fmla="*/ 623411 w 1369790"/>
                    <a:gd name="connsiteY376" fmla="*/ 219212 h 350847"/>
                    <a:gd name="connsiteX377" fmla="*/ 632841 w 1369790"/>
                    <a:gd name="connsiteY377" fmla="*/ 217974 h 350847"/>
                    <a:gd name="connsiteX378" fmla="*/ 628079 w 1369790"/>
                    <a:gd name="connsiteY378" fmla="*/ 206258 h 350847"/>
                    <a:gd name="connsiteX379" fmla="*/ 638842 w 1369790"/>
                    <a:gd name="connsiteY379" fmla="*/ 204639 h 350847"/>
                    <a:gd name="connsiteX380" fmla="*/ 649796 w 1369790"/>
                    <a:gd name="connsiteY380" fmla="*/ 182636 h 350847"/>
                    <a:gd name="connsiteX381" fmla="*/ 645033 w 1369790"/>
                    <a:gd name="connsiteY381" fmla="*/ 189970 h 350847"/>
                    <a:gd name="connsiteX382" fmla="*/ 717137 w 1369790"/>
                    <a:gd name="connsiteY382" fmla="*/ 115199 h 350847"/>
                    <a:gd name="connsiteX383" fmla="*/ 711803 w 1369790"/>
                    <a:gd name="connsiteY383" fmla="*/ 120533 h 350847"/>
                    <a:gd name="connsiteX384" fmla="*/ 717137 w 1369790"/>
                    <a:gd name="connsiteY384" fmla="*/ 115199 h 350847"/>
                    <a:gd name="connsiteX385" fmla="*/ 867632 w 1369790"/>
                    <a:gd name="connsiteY385" fmla="*/ 58049 h 350847"/>
                    <a:gd name="connsiteX386" fmla="*/ 860870 w 1369790"/>
                    <a:gd name="connsiteY386" fmla="*/ 57287 h 350847"/>
                    <a:gd name="connsiteX387" fmla="*/ 867632 w 1369790"/>
                    <a:gd name="connsiteY387" fmla="*/ 58049 h 350847"/>
                    <a:gd name="connsiteX388" fmla="*/ 1311402 w 1369790"/>
                    <a:gd name="connsiteY388" fmla="*/ 50143 h 350847"/>
                    <a:gd name="connsiteX389" fmla="*/ 1311402 w 1369790"/>
                    <a:gd name="connsiteY389" fmla="*/ 50429 h 350847"/>
                    <a:gd name="connsiteX390" fmla="*/ 1311402 w 1369790"/>
                    <a:gd name="connsiteY390" fmla="*/ 50143 h 350847"/>
                    <a:gd name="connsiteX391" fmla="*/ 1320070 w 1369790"/>
                    <a:gd name="connsiteY391" fmla="*/ 46524 h 350847"/>
                    <a:gd name="connsiteX392" fmla="*/ 1319308 w 1369790"/>
                    <a:gd name="connsiteY392" fmla="*/ 44714 h 350847"/>
                    <a:gd name="connsiteX393" fmla="*/ 1315784 w 1369790"/>
                    <a:gd name="connsiteY393" fmla="*/ 48524 h 350847"/>
                    <a:gd name="connsiteX394" fmla="*/ 1320070 w 1369790"/>
                    <a:gd name="connsiteY394" fmla="*/ 46619 h 350847"/>
                    <a:gd name="connsiteX395" fmla="*/ 365855 w 1369790"/>
                    <a:gd name="connsiteY395" fmla="*/ 312938 h 350847"/>
                    <a:gd name="connsiteX396" fmla="*/ 367760 w 1369790"/>
                    <a:gd name="connsiteY396" fmla="*/ 313986 h 350847"/>
                    <a:gd name="connsiteX397" fmla="*/ 365855 w 1369790"/>
                    <a:gd name="connsiteY397" fmla="*/ 312938 h 350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</a:cxnLst>
                  <a:rect l="l" t="t" r="r" b="b"/>
                  <a:pathLst>
                    <a:path w="1369790" h="350847">
                      <a:moveTo>
                        <a:pt x="644462" y="190732"/>
                      </a:moveTo>
                      <a:lnTo>
                        <a:pt x="651891" y="187208"/>
                      </a:lnTo>
                      <a:cubicBezTo>
                        <a:pt x="651224" y="198067"/>
                        <a:pt x="645700" y="201781"/>
                        <a:pt x="653987" y="199591"/>
                      </a:cubicBezTo>
                      <a:cubicBezTo>
                        <a:pt x="644462" y="190351"/>
                        <a:pt x="670370" y="177112"/>
                        <a:pt x="661130" y="168063"/>
                      </a:cubicBezTo>
                      <a:cubicBezTo>
                        <a:pt x="662845" y="167396"/>
                        <a:pt x="664559" y="166825"/>
                        <a:pt x="666274" y="166253"/>
                      </a:cubicBezTo>
                      <a:cubicBezTo>
                        <a:pt x="665321" y="167206"/>
                        <a:pt x="665702" y="167777"/>
                        <a:pt x="664750" y="168730"/>
                      </a:cubicBezTo>
                      <a:cubicBezTo>
                        <a:pt x="675418" y="166253"/>
                        <a:pt x="662273" y="157585"/>
                        <a:pt x="671703" y="150156"/>
                      </a:cubicBezTo>
                      <a:cubicBezTo>
                        <a:pt x="675227" y="147775"/>
                        <a:pt x="678466" y="147013"/>
                        <a:pt x="677704" y="150156"/>
                      </a:cubicBezTo>
                      <a:cubicBezTo>
                        <a:pt x="678942" y="147108"/>
                        <a:pt x="680561" y="144536"/>
                        <a:pt x="681990" y="141679"/>
                      </a:cubicBezTo>
                      <a:cubicBezTo>
                        <a:pt x="684086" y="140059"/>
                        <a:pt x="685133" y="142155"/>
                        <a:pt x="683038" y="143774"/>
                      </a:cubicBezTo>
                      <a:lnTo>
                        <a:pt x="692372" y="133773"/>
                      </a:lnTo>
                      <a:lnTo>
                        <a:pt x="692563" y="134154"/>
                      </a:lnTo>
                      <a:cubicBezTo>
                        <a:pt x="692563" y="131201"/>
                        <a:pt x="693992" y="125962"/>
                        <a:pt x="695039" y="123676"/>
                      </a:cubicBezTo>
                      <a:cubicBezTo>
                        <a:pt x="699040" y="123010"/>
                        <a:pt x="694468" y="125772"/>
                        <a:pt x="696182" y="126534"/>
                      </a:cubicBezTo>
                      <a:lnTo>
                        <a:pt x="700373" y="119485"/>
                      </a:lnTo>
                      <a:cubicBezTo>
                        <a:pt x="704850" y="120343"/>
                        <a:pt x="701802" y="126629"/>
                        <a:pt x="697325" y="129296"/>
                      </a:cubicBezTo>
                      <a:cubicBezTo>
                        <a:pt x="710851" y="135297"/>
                        <a:pt x="700373" y="123010"/>
                        <a:pt x="716852" y="120057"/>
                      </a:cubicBezTo>
                      <a:lnTo>
                        <a:pt x="712280" y="125581"/>
                      </a:lnTo>
                      <a:cubicBezTo>
                        <a:pt x="716185" y="127201"/>
                        <a:pt x="718757" y="126724"/>
                        <a:pt x="721519" y="125772"/>
                      </a:cubicBezTo>
                      <a:cubicBezTo>
                        <a:pt x="724281" y="124915"/>
                        <a:pt x="727424" y="123772"/>
                        <a:pt x="731901" y="123867"/>
                      </a:cubicBezTo>
                      <a:cubicBezTo>
                        <a:pt x="729234" y="122533"/>
                        <a:pt x="712375" y="122057"/>
                        <a:pt x="717423" y="115199"/>
                      </a:cubicBezTo>
                      <a:cubicBezTo>
                        <a:pt x="719995" y="114818"/>
                        <a:pt x="722757" y="113770"/>
                        <a:pt x="725233" y="109294"/>
                      </a:cubicBezTo>
                      <a:cubicBezTo>
                        <a:pt x="727615" y="113199"/>
                        <a:pt x="730663" y="110151"/>
                        <a:pt x="735140" y="107198"/>
                      </a:cubicBezTo>
                      <a:lnTo>
                        <a:pt x="737711" y="112723"/>
                      </a:lnTo>
                      <a:cubicBezTo>
                        <a:pt x="741712" y="108436"/>
                        <a:pt x="739807" y="105579"/>
                        <a:pt x="741712" y="101864"/>
                      </a:cubicBezTo>
                      <a:cubicBezTo>
                        <a:pt x="747998" y="99769"/>
                        <a:pt x="751142" y="103483"/>
                        <a:pt x="754190" y="106531"/>
                      </a:cubicBezTo>
                      <a:cubicBezTo>
                        <a:pt x="763905" y="103293"/>
                        <a:pt x="744569" y="102531"/>
                        <a:pt x="755237" y="96530"/>
                      </a:cubicBezTo>
                      <a:cubicBezTo>
                        <a:pt x="759619" y="95863"/>
                        <a:pt x="762953" y="94339"/>
                        <a:pt x="766286" y="91958"/>
                      </a:cubicBezTo>
                      <a:cubicBezTo>
                        <a:pt x="769620" y="89767"/>
                        <a:pt x="773144" y="87291"/>
                        <a:pt x="777621" y="83862"/>
                      </a:cubicBezTo>
                      <a:cubicBezTo>
                        <a:pt x="784193" y="83957"/>
                        <a:pt x="777812" y="87767"/>
                        <a:pt x="780479" y="88720"/>
                      </a:cubicBezTo>
                      <a:lnTo>
                        <a:pt x="784193" y="82433"/>
                      </a:lnTo>
                      <a:cubicBezTo>
                        <a:pt x="785527" y="82147"/>
                        <a:pt x="785527" y="83671"/>
                        <a:pt x="785527" y="84433"/>
                      </a:cubicBezTo>
                      <a:cubicBezTo>
                        <a:pt x="789337" y="81195"/>
                        <a:pt x="784003" y="78528"/>
                        <a:pt x="790575" y="74718"/>
                      </a:cubicBezTo>
                      <a:cubicBezTo>
                        <a:pt x="790575" y="71289"/>
                        <a:pt x="794861" y="72241"/>
                        <a:pt x="800005" y="73384"/>
                      </a:cubicBezTo>
                      <a:cubicBezTo>
                        <a:pt x="805148" y="74623"/>
                        <a:pt x="811054" y="75670"/>
                        <a:pt x="814673" y="71003"/>
                      </a:cubicBezTo>
                      <a:cubicBezTo>
                        <a:pt x="817245" y="72241"/>
                        <a:pt x="814388" y="74908"/>
                        <a:pt x="815626" y="77004"/>
                      </a:cubicBezTo>
                      <a:cubicBezTo>
                        <a:pt x="826675" y="69574"/>
                        <a:pt x="825151" y="71003"/>
                        <a:pt x="834200" y="62621"/>
                      </a:cubicBezTo>
                      <a:lnTo>
                        <a:pt x="843439" y="65669"/>
                      </a:lnTo>
                      <a:cubicBezTo>
                        <a:pt x="836486" y="61764"/>
                        <a:pt x="843915" y="55573"/>
                        <a:pt x="850964" y="50334"/>
                      </a:cubicBezTo>
                      <a:cubicBezTo>
                        <a:pt x="848392" y="48334"/>
                        <a:pt x="846201" y="46714"/>
                        <a:pt x="844677" y="45857"/>
                      </a:cubicBezTo>
                      <a:lnTo>
                        <a:pt x="856583" y="41285"/>
                      </a:lnTo>
                      <a:cubicBezTo>
                        <a:pt x="858107" y="42142"/>
                        <a:pt x="857060" y="44333"/>
                        <a:pt x="855250" y="47095"/>
                      </a:cubicBezTo>
                      <a:cubicBezTo>
                        <a:pt x="856012" y="46524"/>
                        <a:pt x="856774" y="45952"/>
                        <a:pt x="857345" y="45381"/>
                      </a:cubicBezTo>
                      <a:cubicBezTo>
                        <a:pt x="861822" y="47191"/>
                        <a:pt x="859727" y="50905"/>
                        <a:pt x="856964" y="54620"/>
                      </a:cubicBezTo>
                      <a:lnTo>
                        <a:pt x="852488" y="51286"/>
                      </a:lnTo>
                      <a:cubicBezTo>
                        <a:pt x="849821" y="55287"/>
                        <a:pt x="847630" y="59668"/>
                        <a:pt x="848582" y="63097"/>
                      </a:cubicBezTo>
                      <a:cubicBezTo>
                        <a:pt x="849249" y="62335"/>
                        <a:pt x="850583" y="61573"/>
                        <a:pt x="852202" y="61097"/>
                      </a:cubicBezTo>
                      <a:cubicBezTo>
                        <a:pt x="851535" y="62145"/>
                        <a:pt x="851154" y="63097"/>
                        <a:pt x="851535" y="63669"/>
                      </a:cubicBezTo>
                      <a:cubicBezTo>
                        <a:pt x="852011" y="64240"/>
                        <a:pt x="853059" y="62812"/>
                        <a:pt x="854774" y="61002"/>
                      </a:cubicBezTo>
                      <a:lnTo>
                        <a:pt x="857822" y="67479"/>
                      </a:lnTo>
                      <a:lnTo>
                        <a:pt x="858298" y="64717"/>
                      </a:lnTo>
                      <a:cubicBezTo>
                        <a:pt x="863346" y="65383"/>
                        <a:pt x="868204" y="67003"/>
                        <a:pt x="873062" y="68527"/>
                      </a:cubicBezTo>
                      <a:cubicBezTo>
                        <a:pt x="878205" y="65193"/>
                        <a:pt x="883253" y="61002"/>
                        <a:pt x="889254" y="57287"/>
                      </a:cubicBezTo>
                      <a:cubicBezTo>
                        <a:pt x="895350" y="53668"/>
                        <a:pt x="902303" y="51667"/>
                        <a:pt x="911352" y="51286"/>
                      </a:cubicBezTo>
                      <a:cubicBezTo>
                        <a:pt x="906304" y="55668"/>
                        <a:pt x="909352" y="59287"/>
                        <a:pt x="908304" y="65098"/>
                      </a:cubicBezTo>
                      <a:cubicBezTo>
                        <a:pt x="906494" y="61764"/>
                        <a:pt x="903065" y="61954"/>
                        <a:pt x="899160" y="62812"/>
                      </a:cubicBezTo>
                      <a:cubicBezTo>
                        <a:pt x="895255" y="63669"/>
                        <a:pt x="890969" y="64907"/>
                        <a:pt x="886682" y="64431"/>
                      </a:cubicBezTo>
                      <a:cubicBezTo>
                        <a:pt x="891159" y="65098"/>
                        <a:pt x="890016" y="67955"/>
                        <a:pt x="888778" y="68908"/>
                      </a:cubicBezTo>
                      <a:cubicBezTo>
                        <a:pt x="893921" y="67098"/>
                        <a:pt x="899160" y="66241"/>
                        <a:pt x="904494" y="64812"/>
                      </a:cubicBezTo>
                      <a:cubicBezTo>
                        <a:pt x="903542" y="69574"/>
                        <a:pt x="907256" y="68812"/>
                        <a:pt x="910971" y="71194"/>
                      </a:cubicBezTo>
                      <a:cubicBezTo>
                        <a:pt x="910209" y="66336"/>
                        <a:pt x="913257" y="65098"/>
                        <a:pt x="917448" y="64812"/>
                      </a:cubicBezTo>
                      <a:cubicBezTo>
                        <a:pt x="921544" y="65002"/>
                        <a:pt x="926783" y="66145"/>
                        <a:pt x="930212" y="65479"/>
                      </a:cubicBezTo>
                      <a:cubicBezTo>
                        <a:pt x="929926" y="68717"/>
                        <a:pt x="927735" y="71575"/>
                        <a:pt x="920401" y="69098"/>
                      </a:cubicBezTo>
                      <a:cubicBezTo>
                        <a:pt x="927068" y="77956"/>
                        <a:pt x="933545" y="60621"/>
                        <a:pt x="940499" y="68336"/>
                      </a:cubicBezTo>
                      <a:cubicBezTo>
                        <a:pt x="938594" y="67955"/>
                        <a:pt x="937736" y="67288"/>
                        <a:pt x="936593" y="68717"/>
                      </a:cubicBezTo>
                      <a:cubicBezTo>
                        <a:pt x="941737" y="66622"/>
                        <a:pt x="951643" y="72432"/>
                        <a:pt x="948309" y="74242"/>
                      </a:cubicBezTo>
                      <a:lnTo>
                        <a:pt x="946499" y="73765"/>
                      </a:lnTo>
                      <a:cubicBezTo>
                        <a:pt x="952405" y="76337"/>
                        <a:pt x="961549" y="78718"/>
                        <a:pt x="969836" y="80814"/>
                      </a:cubicBezTo>
                      <a:cubicBezTo>
                        <a:pt x="978122" y="82719"/>
                        <a:pt x="985552" y="83100"/>
                        <a:pt x="988028" y="79671"/>
                      </a:cubicBezTo>
                      <a:cubicBezTo>
                        <a:pt x="987743" y="80719"/>
                        <a:pt x="982885" y="88148"/>
                        <a:pt x="981551" y="89386"/>
                      </a:cubicBezTo>
                      <a:cubicBezTo>
                        <a:pt x="992029" y="83576"/>
                        <a:pt x="1002792" y="78433"/>
                        <a:pt x="1013555" y="72908"/>
                      </a:cubicBezTo>
                      <a:cubicBezTo>
                        <a:pt x="1008983" y="78528"/>
                        <a:pt x="1009936" y="96911"/>
                        <a:pt x="998411" y="96340"/>
                      </a:cubicBezTo>
                      <a:cubicBezTo>
                        <a:pt x="1000982" y="98435"/>
                        <a:pt x="1003935" y="100912"/>
                        <a:pt x="1011174" y="101197"/>
                      </a:cubicBezTo>
                      <a:cubicBezTo>
                        <a:pt x="1009555" y="99483"/>
                        <a:pt x="1010031" y="89863"/>
                        <a:pt x="1012984" y="90434"/>
                      </a:cubicBezTo>
                      <a:cubicBezTo>
                        <a:pt x="1017556" y="100721"/>
                        <a:pt x="1016603" y="96435"/>
                        <a:pt x="1023366" y="106341"/>
                      </a:cubicBezTo>
                      <a:cubicBezTo>
                        <a:pt x="1020890" y="103769"/>
                        <a:pt x="1028414" y="95006"/>
                        <a:pt x="1032986" y="97292"/>
                      </a:cubicBezTo>
                      <a:cubicBezTo>
                        <a:pt x="1031653" y="98530"/>
                        <a:pt x="1029367" y="107484"/>
                        <a:pt x="1027176" y="107770"/>
                      </a:cubicBezTo>
                      <a:lnTo>
                        <a:pt x="1043178" y="102436"/>
                      </a:lnTo>
                      <a:cubicBezTo>
                        <a:pt x="1039463" y="103102"/>
                        <a:pt x="1039368" y="110722"/>
                        <a:pt x="1041083" y="114628"/>
                      </a:cubicBezTo>
                      <a:cubicBezTo>
                        <a:pt x="1040511" y="112151"/>
                        <a:pt x="1051655" y="118819"/>
                        <a:pt x="1055275" y="119009"/>
                      </a:cubicBezTo>
                      <a:lnTo>
                        <a:pt x="1050893" y="114723"/>
                      </a:lnTo>
                      <a:cubicBezTo>
                        <a:pt x="1064419" y="121295"/>
                        <a:pt x="1069658" y="105007"/>
                        <a:pt x="1082897" y="109865"/>
                      </a:cubicBezTo>
                      <a:cubicBezTo>
                        <a:pt x="1080707" y="111484"/>
                        <a:pt x="1074992" y="121771"/>
                        <a:pt x="1081945" y="125105"/>
                      </a:cubicBezTo>
                      <a:cubicBezTo>
                        <a:pt x="1086993" y="120533"/>
                        <a:pt x="1103090" y="103007"/>
                        <a:pt x="1115187" y="101007"/>
                      </a:cubicBezTo>
                      <a:lnTo>
                        <a:pt x="1116997" y="104341"/>
                      </a:lnTo>
                      <a:lnTo>
                        <a:pt x="1126617" y="101864"/>
                      </a:lnTo>
                      <a:cubicBezTo>
                        <a:pt x="1123379" y="105579"/>
                        <a:pt x="1116997" y="111389"/>
                        <a:pt x="1109758" y="116723"/>
                      </a:cubicBezTo>
                      <a:cubicBezTo>
                        <a:pt x="1102709" y="121486"/>
                        <a:pt x="1094708" y="125962"/>
                        <a:pt x="1089089" y="128153"/>
                      </a:cubicBezTo>
                      <a:cubicBezTo>
                        <a:pt x="1094137" y="131868"/>
                        <a:pt x="1089851" y="132154"/>
                        <a:pt x="1098328" y="133678"/>
                      </a:cubicBezTo>
                      <a:cubicBezTo>
                        <a:pt x="1100709" y="137202"/>
                        <a:pt x="1092803" y="137011"/>
                        <a:pt x="1090232" y="136630"/>
                      </a:cubicBezTo>
                      <a:cubicBezTo>
                        <a:pt x="1096804" y="138535"/>
                        <a:pt x="1103186" y="141202"/>
                        <a:pt x="1110044" y="142536"/>
                      </a:cubicBezTo>
                      <a:cubicBezTo>
                        <a:pt x="1110234" y="136154"/>
                        <a:pt x="1126522" y="138059"/>
                        <a:pt x="1126236" y="132630"/>
                      </a:cubicBezTo>
                      <a:cubicBezTo>
                        <a:pt x="1118902" y="133868"/>
                        <a:pt x="1111187" y="135583"/>
                        <a:pt x="1103662" y="136249"/>
                      </a:cubicBezTo>
                      <a:cubicBezTo>
                        <a:pt x="1104043" y="130153"/>
                        <a:pt x="1118997" y="120152"/>
                        <a:pt x="1132142" y="122819"/>
                      </a:cubicBezTo>
                      <a:cubicBezTo>
                        <a:pt x="1135380" y="125772"/>
                        <a:pt x="1128522" y="133868"/>
                        <a:pt x="1128617" y="136059"/>
                      </a:cubicBezTo>
                      <a:cubicBezTo>
                        <a:pt x="1129665" y="135106"/>
                        <a:pt x="1133094" y="134440"/>
                        <a:pt x="1136333" y="134249"/>
                      </a:cubicBezTo>
                      <a:cubicBezTo>
                        <a:pt x="1139666" y="133868"/>
                        <a:pt x="1142809" y="133678"/>
                        <a:pt x="1143476" y="134440"/>
                      </a:cubicBezTo>
                      <a:lnTo>
                        <a:pt x="1137285" y="137773"/>
                      </a:lnTo>
                      <a:cubicBezTo>
                        <a:pt x="1145286" y="140250"/>
                        <a:pt x="1150430" y="129391"/>
                        <a:pt x="1159764" y="135583"/>
                      </a:cubicBezTo>
                      <a:cubicBezTo>
                        <a:pt x="1163003" y="135964"/>
                        <a:pt x="1169956" y="143965"/>
                        <a:pt x="1170337" y="139964"/>
                      </a:cubicBezTo>
                      <a:cubicBezTo>
                        <a:pt x="1164527" y="132916"/>
                        <a:pt x="1163098" y="110151"/>
                        <a:pt x="1165955" y="104722"/>
                      </a:cubicBezTo>
                      <a:cubicBezTo>
                        <a:pt x="1166908" y="105388"/>
                        <a:pt x="1181767" y="110151"/>
                        <a:pt x="1185672" y="113389"/>
                      </a:cubicBezTo>
                      <a:cubicBezTo>
                        <a:pt x="1191482" y="118533"/>
                        <a:pt x="1179481" y="127772"/>
                        <a:pt x="1184243" y="132249"/>
                      </a:cubicBezTo>
                      <a:cubicBezTo>
                        <a:pt x="1184243" y="130439"/>
                        <a:pt x="1186910" y="128058"/>
                        <a:pt x="1188053" y="127201"/>
                      </a:cubicBezTo>
                      <a:cubicBezTo>
                        <a:pt x="1191578" y="128344"/>
                        <a:pt x="1187291" y="132725"/>
                        <a:pt x="1194530" y="131201"/>
                      </a:cubicBezTo>
                      <a:cubicBezTo>
                        <a:pt x="1194911" y="124629"/>
                        <a:pt x="1209389" y="130153"/>
                        <a:pt x="1197197" y="125391"/>
                      </a:cubicBezTo>
                      <a:cubicBezTo>
                        <a:pt x="1203960" y="122914"/>
                        <a:pt x="1204817" y="125486"/>
                        <a:pt x="1212914" y="123581"/>
                      </a:cubicBezTo>
                      <a:cubicBezTo>
                        <a:pt x="1209675" y="119962"/>
                        <a:pt x="1217390" y="108055"/>
                        <a:pt x="1223486" y="104817"/>
                      </a:cubicBezTo>
                      <a:cubicBezTo>
                        <a:pt x="1223486" y="106531"/>
                        <a:pt x="1225487" y="108246"/>
                        <a:pt x="1226439" y="109103"/>
                      </a:cubicBezTo>
                      <a:cubicBezTo>
                        <a:pt x="1229868" y="108532"/>
                        <a:pt x="1233011" y="108151"/>
                        <a:pt x="1235964" y="107865"/>
                      </a:cubicBezTo>
                      <a:cubicBezTo>
                        <a:pt x="1238822" y="107389"/>
                        <a:pt x="1241489" y="107008"/>
                        <a:pt x="1244156" y="106531"/>
                      </a:cubicBezTo>
                      <a:cubicBezTo>
                        <a:pt x="1249394" y="105674"/>
                        <a:pt x="1254633" y="104817"/>
                        <a:pt x="1260920" y="102817"/>
                      </a:cubicBezTo>
                      <a:cubicBezTo>
                        <a:pt x="1262539" y="103960"/>
                        <a:pt x="1269302" y="103769"/>
                        <a:pt x="1267682" y="107198"/>
                      </a:cubicBezTo>
                      <a:cubicBezTo>
                        <a:pt x="1269111" y="105484"/>
                        <a:pt x="1270064" y="103007"/>
                        <a:pt x="1273874" y="101483"/>
                      </a:cubicBezTo>
                      <a:cubicBezTo>
                        <a:pt x="1278541" y="102436"/>
                        <a:pt x="1276541" y="103674"/>
                        <a:pt x="1274255" y="104912"/>
                      </a:cubicBezTo>
                      <a:cubicBezTo>
                        <a:pt x="1271969" y="106055"/>
                        <a:pt x="1269492" y="107389"/>
                        <a:pt x="1273588" y="109579"/>
                      </a:cubicBezTo>
                      <a:cubicBezTo>
                        <a:pt x="1272921" y="106246"/>
                        <a:pt x="1281684" y="100531"/>
                        <a:pt x="1286161" y="96054"/>
                      </a:cubicBezTo>
                      <a:cubicBezTo>
                        <a:pt x="1282160" y="91196"/>
                        <a:pt x="1273588" y="100912"/>
                        <a:pt x="1268635" y="104531"/>
                      </a:cubicBezTo>
                      <a:cubicBezTo>
                        <a:pt x="1267206" y="100721"/>
                        <a:pt x="1268349" y="96244"/>
                        <a:pt x="1270921" y="91387"/>
                      </a:cubicBezTo>
                      <a:cubicBezTo>
                        <a:pt x="1273397" y="86338"/>
                        <a:pt x="1277493" y="81195"/>
                        <a:pt x="1282732" y="76909"/>
                      </a:cubicBezTo>
                      <a:cubicBezTo>
                        <a:pt x="1291400" y="70908"/>
                        <a:pt x="1289114" y="79766"/>
                        <a:pt x="1290257" y="78052"/>
                      </a:cubicBezTo>
                      <a:cubicBezTo>
                        <a:pt x="1299782" y="74908"/>
                        <a:pt x="1301401" y="69003"/>
                        <a:pt x="1303211" y="64717"/>
                      </a:cubicBezTo>
                      <a:cubicBezTo>
                        <a:pt x="1305020" y="60240"/>
                        <a:pt x="1306449" y="56620"/>
                        <a:pt x="1314831" y="55096"/>
                      </a:cubicBezTo>
                      <a:cubicBezTo>
                        <a:pt x="1323118" y="56144"/>
                        <a:pt x="1320641" y="63478"/>
                        <a:pt x="1323880" y="65860"/>
                      </a:cubicBezTo>
                      <a:cubicBezTo>
                        <a:pt x="1317308" y="71956"/>
                        <a:pt x="1310545" y="69860"/>
                        <a:pt x="1305687" y="73003"/>
                      </a:cubicBezTo>
                      <a:lnTo>
                        <a:pt x="1313117" y="71479"/>
                      </a:lnTo>
                      <a:cubicBezTo>
                        <a:pt x="1311593" y="74337"/>
                        <a:pt x="1307116" y="78433"/>
                        <a:pt x="1303687" y="78814"/>
                      </a:cubicBezTo>
                      <a:cubicBezTo>
                        <a:pt x="1307211" y="79385"/>
                        <a:pt x="1314736" y="75289"/>
                        <a:pt x="1323404" y="70432"/>
                      </a:cubicBezTo>
                      <a:cubicBezTo>
                        <a:pt x="1331976" y="65479"/>
                        <a:pt x="1340644" y="58335"/>
                        <a:pt x="1348454" y="55382"/>
                      </a:cubicBezTo>
                      <a:cubicBezTo>
                        <a:pt x="1349788" y="52525"/>
                        <a:pt x="1351979" y="47762"/>
                        <a:pt x="1349026" y="47762"/>
                      </a:cubicBezTo>
                      <a:cubicBezTo>
                        <a:pt x="1347978" y="49096"/>
                        <a:pt x="1346835" y="50334"/>
                        <a:pt x="1345692" y="51477"/>
                      </a:cubicBezTo>
                      <a:cubicBezTo>
                        <a:pt x="1342549" y="51191"/>
                        <a:pt x="1343501" y="48715"/>
                        <a:pt x="1344454" y="46619"/>
                      </a:cubicBezTo>
                      <a:cubicBezTo>
                        <a:pt x="1345311" y="44428"/>
                        <a:pt x="1346073" y="42428"/>
                        <a:pt x="1343216" y="43762"/>
                      </a:cubicBezTo>
                      <a:cubicBezTo>
                        <a:pt x="1346168" y="37094"/>
                        <a:pt x="1348264" y="28998"/>
                        <a:pt x="1356455" y="24712"/>
                      </a:cubicBezTo>
                      <a:lnTo>
                        <a:pt x="1361789" y="27664"/>
                      </a:lnTo>
                      <a:cubicBezTo>
                        <a:pt x="1360456" y="26617"/>
                        <a:pt x="1355027" y="29188"/>
                        <a:pt x="1354360" y="32141"/>
                      </a:cubicBezTo>
                      <a:cubicBezTo>
                        <a:pt x="1354836" y="29950"/>
                        <a:pt x="1358741" y="28998"/>
                        <a:pt x="1362361" y="27569"/>
                      </a:cubicBezTo>
                      <a:cubicBezTo>
                        <a:pt x="1365695" y="25950"/>
                        <a:pt x="1368743" y="23664"/>
                        <a:pt x="1367409" y="19568"/>
                      </a:cubicBezTo>
                      <a:lnTo>
                        <a:pt x="1360170" y="21473"/>
                      </a:lnTo>
                      <a:cubicBezTo>
                        <a:pt x="1362456" y="14615"/>
                        <a:pt x="1363218" y="4804"/>
                        <a:pt x="1369790" y="232"/>
                      </a:cubicBezTo>
                      <a:cubicBezTo>
                        <a:pt x="1363123" y="-815"/>
                        <a:pt x="1369028" y="2042"/>
                        <a:pt x="1360265" y="1661"/>
                      </a:cubicBezTo>
                      <a:cubicBezTo>
                        <a:pt x="1369695" y="3757"/>
                        <a:pt x="1346549" y="15949"/>
                        <a:pt x="1358170" y="16425"/>
                      </a:cubicBezTo>
                      <a:cubicBezTo>
                        <a:pt x="1348835" y="15282"/>
                        <a:pt x="1348740" y="20997"/>
                        <a:pt x="1338929" y="20997"/>
                      </a:cubicBezTo>
                      <a:cubicBezTo>
                        <a:pt x="1340358" y="22235"/>
                        <a:pt x="1343311" y="21949"/>
                        <a:pt x="1337977" y="25569"/>
                      </a:cubicBezTo>
                      <a:cubicBezTo>
                        <a:pt x="1338167" y="26140"/>
                        <a:pt x="1338072" y="27188"/>
                        <a:pt x="1338072" y="27760"/>
                      </a:cubicBezTo>
                      <a:cubicBezTo>
                        <a:pt x="1337882" y="27760"/>
                        <a:pt x="1337786" y="27855"/>
                        <a:pt x="1337691" y="27950"/>
                      </a:cubicBezTo>
                      <a:lnTo>
                        <a:pt x="1338072" y="27950"/>
                      </a:lnTo>
                      <a:cubicBezTo>
                        <a:pt x="1338072" y="27950"/>
                        <a:pt x="1338072" y="28331"/>
                        <a:pt x="1338263" y="27855"/>
                      </a:cubicBezTo>
                      <a:cubicBezTo>
                        <a:pt x="1339977" y="27474"/>
                        <a:pt x="1341501" y="27379"/>
                        <a:pt x="1342644" y="27855"/>
                      </a:cubicBezTo>
                      <a:cubicBezTo>
                        <a:pt x="1342930" y="30617"/>
                        <a:pt x="1341120" y="33665"/>
                        <a:pt x="1339120" y="36618"/>
                      </a:cubicBezTo>
                      <a:cubicBezTo>
                        <a:pt x="1337120" y="39571"/>
                        <a:pt x="1334453" y="41857"/>
                        <a:pt x="1333786" y="43857"/>
                      </a:cubicBezTo>
                      <a:cubicBezTo>
                        <a:pt x="1330071" y="45476"/>
                        <a:pt x="1333786" y="41190"/>
                        <a:pt x="1330738" y="40809"/>
                      </a:cubicBezTo>
                      <a:lnTo>
                        <a:pt x="1328642" y="46619"/>
                      </a:lnTo>
                      <a:cubicBezTo>
                        <a:pt x="1325594" y="43571"/>
                        <a:pt x="1316355" y="46905"/>
                        <a:pt x="1321975" y="39571"/>
                      </a:cubicBezTo>
                      <a:lnTo>
                        <a:pt x="1315498" y="44143"/>
                      </a:lnTo>
                      <a:cubicBezTo>
                        <a:pt x="1310545" y="45190"/>
                        <a:pt x="1304258" y="47000"/>
                        <a:pt x="1301877" y="50715"/>
                      </a:cubicBezTo>
                      <a:cubicBezTo>
                        <a:pt x="1298258" y="51763"/>
                        <a:pt x="1296067" y="59573"/>
                        <a:pt x="1297210" y="55001"/>
                      </a:cubicBezTo>
                      <a:cubicBezTo>
                        <a:pt x="1293971" y="57763"/>
                        <a:pt x="1291114" y="61097"/>
                        <a:pt x="1287399" y="63383"/>
                      </a:cubicBezTo>
                      <a:lnTo>
                        <a:pt x="1286828" y="62431"/>
                      </a:lnTo>
                      <a:cubicBezTo>
                        <a:pt x="1275207" y="66622"/>
                        <a:pt x="1266063" y="80242"/>
                        <a:pt x="1249299" y="76718"/>
                      </a:cubicBezTo>
                      <a:cubicBezTo>
                        <a:pt x="1245584" y="79004"/>
                        <a:pt x="1241679" y="81671"/>
                        <a:pt x="1234535" y="82719"/>
                      </a:cubicBezTo>
                      <a:lnTo>
                        <a:pt x="1232249" y="79576"/>
                      </a:lnTo>
                      <a:cubicBezTo>
                        <a:pt x="1227392" y="82624"/>
                        <a:pt x="1215485" y="79576"/>
                        <a:pt x="1214057" y="83957"/>
                      </a:cubicBezTo>
                      <a:cubicBezTo>
                        <a:pt x="1210151" y="79671"/>
                        <a:pt x="1203770" y="80528"/>
                        <a:pt x="1197007" y="82528"/>
                      </a:cubicBezTo>
                      <a:cubicBezTo>
                        <a:pt x="1190339" y="84052"/>
                        <a:pt x="1183196" y="86053"/>
                        <a:pt x="1178528" y="85767"/>
                      </a:cubicBezTo>
                      <a:lnTo>
                        <a:pt x="1178528" y="90625"/>
                      </a:lnTo>
                      <a:cubicBezTo>
                        <a:pt x="1172147" y="91101"/>
                        <a:pt x="1166051" y="93387"/>
                        <a:pt x="1158050" y="94911"/>
                      </a:cubicBezTo>
                      <a:lnTo>
                        <a:pt x="1158621" y="99197"/>
                      </a:lnTo>
                      <a:cubicBezTo>
                        <a:pt x="1151477" y="102436"/>
                        <a:pt x="1140428" y="96721"/>
                        <a:pt x="1129570" y="95292"/>
                      </a:cubicBezTo>
                      <a:cubicBezTo>
                        <a:pt x="1130522" y="93768"/>
                        <a:pt x="1133189" y="94530"/>
                        <a:pt x="1135094" y="95768"/>
                      </a:cubicBezTo>
                      <a:cubicBezTo>
                        <a:pt x="1128998" y="90148"/>
                        <a:pt x="1122140" y="91101"/>
                        <a:pt x="1114997" y="92434"/>
                      </a:cubicBezTo>
                      <a:cubicBezTo>
                        <a:pt x="1108043" y="93006"/>
                        <a:pt x="1100804" y="93863"/>
                        <a:pt x="1095661" y="89101"/>
                      </a:cubicBezTo>
                      <a:cubicBezTo>
                        <a:pt x="1092327" y="89958"/>
                        <a:pt x="1090327" y="89101"/>
                        <a:pt x="1088612" y="87291"/>
                      </a:cubicBezTo>
                      <a:cubicBezTo>
                        <a:pt x="1088898" y="87291"/>
                        <a:pt x="1089184" y="87291"/>
                        <a:pt x="1089374" y="87291"/>
                      </a:cubicBezTo>
                      <a:cubicBezTo>
                        <a:pt x="1089089" y="87196"/>
                        <a:pt x="1088612" y="87005"/>
                        <a:pt x="1088231" y="86815"/>
                      </a:cubicBezTo>
                      <a:cubicBezTo>
                        <a:pt x="1087184" y="85672"/>
                        <a:pt x="1086041" y="84433"/>
                        <a:pt x="1084802" y="83386"/>
                      </a:cubicBezTo>
                      <a:cubicBezTo>
                        <a:pt x="1085755" y="84719"/>
                        <a:pt x="1086612" y="85957"/>
                        <a:pt x="1087565" y="86624"/>
                      </a:cubicBezTo>
                      <a:cubicBezTo>
                        <a:pt x="1085279" y="85957"/>
                        <a:pt x="1081754" y="85481"/>
                        <a:pt x="1078040" y="85386"/>
                      </a:cubicBezTo>
                      <a:lnTo>
                        <a:pt x="1078040" y="80528"/>
                      </a:lnTo>
                      <a:cubicBezTo>
                        <a:pt x="1078040" y="80528"/>
                        <a:pt x="1077468" y="80528"/>
                        <a:pt x="1077182" y="80433"/>
                      </a:cubicBezTo>
                      <a:cubicBezTo>
                        <a:pt x="1074420" y="77861"/>
                        <a:pt x="1073849" y="81671"/>
                        <a:pt x="1074611" y="85481"/>
                      </a:cubicBezTo>
                      <a:cubicBezTo>
                        <a:pt x="1072706" y="85672"/>
                        <a:pt x="1070801" y="86053"/>
                        <a:pt x="1069277" y="86719"/>
                      </a:cubicBezTo>
                      <a:cubicBezTo>
                        <a:pt x="1068991" y="79099"/>
                        <a:pt x="1059561" y="85767"/>
                        <a:pt x="1058609" y="77099"/>
                      </a:cubicBezTo>
                      <a:cubicBezTo>
                        <a:pt x="1054989" y="79861"/>
                        <a:pt x="1040606" y="73384"/>
                        <a:pt x="1035749" y="80052"/>
                      </a:cubicBezTo>
                      <a:cubicBezTo>
                        <a:pt x="1036034" y="79004"/>
                        <a:pt x="1035177" y="78147"/>
                        <a:pt x="1037082" y="78814"/>
                      </a:cubicBezTo>
                      <a:cubicBezTo>
                        <a:pt x="1033653" y="76432"/>
                        <a:pt x="1030129" y="73956"/>
                        <a:pt x="1025843" y="74623"/>
                      </a:cubicBezTo>
                      <a:lnTo>
                        <a:pt x="1026414" y="68527"/>
                      </a:lnTo>
                      <a:lnTo>
                        <a:pt x="1014984" y="72337"/>
                      </a:lnTo>
                      <a:cubicBezTo>
                        <a:pt x="1011174" y="66907"/>
                        <a:pt x="1009841" y="64145"/>
                        <a:pt x="1016699" y="62145"/>
                      </a:cubicBezTo>
                      <a:cubicBezTo>
                        <a:pt x="1001649" y="63478"/>
                        <a:pt x="1005745" y="60335"/>
                        <a:pt x="992600" y="62526"/>
                      </a:cubicBezTo>
                      <a:lnTo>
                        <a:pt x="994505" y="59192"/>
                      </a:lnTo>
                      <a:cubicBezTo>
                        <a:pt x="990600" y="57859"/>
                        <a:pt x="982694" y="60335"/>
                        <a:pt x="981456" y="56525"/>
                      </a:cubicBezTo>
                      <a:cubicBezTo>
                        <a:pt x="978503" y="51382"/>
                        <a:pt x="967550" y="47572"/>
                        <a:pt x="954691" y="43476"/>
                      </a:cubicBezTo>
                      <a:cubicBezTo>
                        <a:pt x="948404" y="41095"/>
                        <a:pt x="941070" y="39952"/>
                        <a:pt x="934307" y="37856"/>
                      </a:cubicBezTo>
                      <a:cubicBezTo>
                        <a:pt x="930878" y="36808"/>
                        <a:pt x="927545" y="35761"/>
                        <a:pt x="924306" y="34522"/>
                      </a:cubicBezTo>
                      <a:cubicBezTo>
                        <a:pt x="921068" y="33379"/>
                        <a:pt x="917829" y="32522"/>
                        <a:pt x="914876" y="31284"/>
                      </a:cubicBezTo>
                      <a:cubicBezTo>
                        <a:pt x="918115" y="42904"/>
                        <a:pt x="904018" y="24997"/>
                        <a:pt x="902113" y="33379"/>
                      </a:cubicBezTo>
                      <a:cubicBezTo>
                        <a:pt x="900970" y="30617"/>
                        <a:pt x="897636" y="28712"/>
                        <a:pt x="901827" y="26902"/>
                      </a:cubicBezTo>
                      <a:cubicBezTo>
                        <a:pt x="895350" y="27283"/>
                        <a:pt x="890683" y="26140"/>
                        <a:pt x="886397" y="25664"/>
                      </a:cubicBezTo>
                      <a:cubicBezTo>
                        <a:pt x="882110" y="25188"/>
                        <a:pt x="878205" y="25283"/>
                        <a:pt x="873919" y="28903"/>
                      </a:cubicBezTo>
                      <a:cubicBezTo>
                        <a:pt x="872395" y="26236"/>
                        <a:pt x="876586" y="25093"/>
                        <a:pt x="875348" y="23473"/>
                      </a:cubicBezTo>
                      <a:cubicBezTo>
                        <a:pt x="874300" y="24045"/>
                        <a:pt x="871252" y="25759"/>
                        <a:pt x="869918" y="24140"/>
                      </a:cubicBezTo>
                      <a:cubicBezTo>
                        <a:pt x="868585" y="22616"/>
                        <a:pt x="871728" y="21949"/>
                        <a:pt x="873824" y="20806"/>
                      </a:cubicBezTo>
                      <a:cubicBezTo>
                        <a:pt x="860489" y="20997"/>
                        <a:pt x="859727" y="29474"/>
                        <a:pt x="859250" y="37189"/>
                      </a:cubicBezTo>
                      <a:cubicBezTo>
                        <a:pt x="852773" y="34237"/>
                        <a:pt x="849440" y="35094"/>
                        <a:pt x="845439" y="40523"/>
                      </a:cubicBezTo>
                      <a:cubicBezTo>
                        <a:pt x="843058" y="38237"/>
                        <a:pt x="838962" y="36046"/>
                        <a:pt x="846677" y="34332"/>
                      </a:cubicBezTo>
                      <a:cubicBezTo>
                        <a:pt x="844487" y="34332"/>
                        <a:pt x="837629" y="34141"/>
                        <a:pt x="831342" y="34713"/>
                      </a:cubicBezTo>
                      <a:cubicBezTo>
                        <a:pt x="825056" y="35189"/>
                        <a:pt x="819722" y="37570"/>
                        <a:pt x="820007" y="40523"/>
                      </a:cubicBezTo>
                      <a:cubicBezTo>
                        <a:pt x="818388" y="39285"/>
                        <a:pt x="814007" y="41380"/>
                        <a:pt x="812959" y="42238"/>
                      </a:cubicBezTo>
                      <a:cubicBezTo>
                        <a:pt x="803339" y="43952"/>
                        <a:pt x="802386" y="43571"/>
                        <a:pt x="793147" y="46143"/>
                      </a:cubicBezTo>
                      <a:lnTo>
                        <a:pt x="796004" y="46524"/>
                      </a:lnTo>
                      <a:cubicBezTo>
                        <a:pt x="794099" y="54239"/>
                        <a:pt x="788765" y="50143"/>
                        <a:pt x="781717" y="53287"/>
                      </a:cubicBezTo>
                      <a:lnTo>
                        <a:pt x="781717" y="52525"/>
                      </a:lnTo>
                      <a:cubicBezTo>
                        <a:pt x="763238" y="52906"/>
                        <a:pt x="775335" y="57192"/>
                        <a:pt x="756666" y="56811"/>
                      </a:cubicBezTo>
                      <a:lnTo>
                        <a:pt x="759143" y="60811"/>
                      </a:lnTo>
                      <a:cubicBezTo>
                        <a:pt x="761048" y="70146"/>
                        <a:pt x="742855" y="61478"/>
                        <a:pt x="734854" y="69003"/>
                      </a:cubicBezTo>
                      <a:lnTo>
                        <a:pt x="739331" y="69860"/>
                      </a:lnTo>
                      <a:cubicBezTo>
                        <a:pt x="735902" y="75099"/>
                        <a:pt x="719233" y="63859"/>
                        <a:pt x="713518" y="66241"/>
                      </a:cubicBezTo>
                      <a:cubicBezTo>
                        <a:pt x="711994" y="66145"/>
                        <a:pt x="714566" y="64050"/>
                        <a:pt x="715899" y="62526"/>
                      </a:cubicBezTo>
                      <a:cubicBezTo>
                        <a:pt x="699802" y="65193"/>
                        <a:pt x="717042" y="68812"/>
                        <a:pt x="707993" y="75670"/>
                      </a:cubicBezTo>
                      <a:cubicBezTo>
                        <a:pt x="704564" y="73956"/>
                        <a:pt x="706183" y="67193"/>
                        <a:pt x="699230" y="70622"/>
                      </a:cubicBezTo>
                      <a:cubicBezTo>
                        <a:pt x="696944" y="70622"/>
                        <a:pt x="693230" y="75289"/>
                        <a:pt x="689324" y="80909"/>
                      </a:cubicBezTo>
                      <a:cubicBezTo>
                        <a:pt x="685419" y="86529"/>
                        <a:pt x="680752" y="92149"/>
                        <a:pt x="674656" y="92815"/>
                      </a:cubicBezTo>
                      <a:cubicBezTo>
                        <a:pt x="678085" y="93387"/>
                        <a:pt x="681323" y="94054"/>
                        <a:pt x="678371" y="98626"/>
                      </a:cubicBezTo>
                      <a:cubicBezTo>
                        <a:pt x="676942" y="99959"/>
                        <a:pt x="674751" y="101007"/>
                        <a:pt x="672275" y="101959"/>
                      </a:cubicBezTo>
                      <a:cubicBezTo>
                        <a:pt x="669989" y="103007"/>
                        <a:pt x="667417" y="104245"/>
                        <a:pt x="664940" y="105388"/>
                      </a:cubicBezTo>
                      <a:cubicBezTo>
                        <a:pt x="660083" y="107865"/>
                        <a:pt x="655701" y="111008"/>
                        <a:pt x="655796" y="116247"/>
                      </a:cubicBezTo>
                      <a:cubicBezTo>
                        <a:pt x="654558" y="116437"/>
                        <a:pt x="653891" y="116247"/>
                        <a:pt x="653415" y="115771"/>
                      </a:cubicBezTo>
                      <a:cubicBezTo>
                        <a:pt x="650177" y="121200"/>
                        <a:pt x="642366" y="132344"/>
                        <a:pt x="643033" y="137678"/>
                      </a:cubicBezTo>
                      <a:cubicBezTo>
                        <a:pt x="639223" y="136059"/>
                        <a:pt x="635984" y="137297"/>
                        <a:pt x="633317" y="139869"/>
                      </a:cubicBezTo>
                      <a:cubicBezTo>
                        <a:pt x="630746" y="142536"/>
                        <a:pt x="628745" y="146632"/>
                        <a:pt x="626840" y="150537"/>
                      </a:cubicBezTo>
                      <a:cubicBezTo>
                        <a:pt x="623030" y="158347"/>
                        <a:pt x="619982" y="165682"/>
                        <a:pt x="614363" y="161110"/>
                      </a:cubicBezTo>
                      <a:lnTo>
                        <a:pt x="604076" y="175588"/>
                      </a:lnTo>
                      <a:lnTo>
                        <a:pt x="603218" y="174349"/>
                      </a:lnTo>
                      <a:cubicBezTo>
                        <a:pt x="595503" y="182731"/>
                        <a:pt x="595979" y="187780"/>
                        <a:pt x="596360" y="193114"/>
                      </a:cubicBezTo>
                      <a:cubicBezTo>
                        <a:pt x="593979" y="194542"/>
                        <a:pt x="594074" y="192256"/>
                        <a:pt x="593598" y="191590"/>
                      </a:cubicBezTo>
                      <a:cubicBezTo>
                        <a:pt x="581311" y="202734"/>
                        <a:pt x="580835" y="203686"/>
                        <a:pt x="577882" y="218926"/>
                      </a:cubicBezTo>
                      <a:lnTo>
                        <a:pt x="573405" y="216926"/>
                      </a:lnTo>
                      <a:cubicBezTo>
                        <a:pt x="573310" y="219212"/>
                        <a:pt x="567976" y="222165"/>
                        <a:pt x="562070" y="226356"/>
                      </a:cubicBezTo>
                      <a:cubicBezTo>
                        <a:pt x="559118" y="228451"/>
                        <a:pt x="556070" y="230928"/>
                        <a:pt x="553117" y="233595"/>
                      </a:cubicBezTo>
                      <a:cubicBezTo>
                        <a:pt x="550164" y="236167"/>
                        <a:pt x="547497" y="239119"/>
                        <a:pt x="545592" y="242644"/>
                      </a:cubicBezTo>
                      <a:cubicBezTo>
                        <a:pt x="545306" y="242167"/>
                        <a:pt x="544925" y="241215"/>
                        <a:pt x="545402" y="239977"/>
                      </a:cubicBezTo>
                      <a:cubicBezTo>
                        <a:pt x="543211" y="243787"/>
                        <a:pt x="539687" y="246930"/>
                        <a:pt x="535781" y="249502"/>
                      </a:cubicBezTo>
                      <a:cubicBezTo>
                        <a:pt x="531590" y="251692"/>
                        <a:pt x="527114" y="253502"/>
                        <a:pt x="523113" y="255312"/>
                      </a:cubicBezTo>
                      <a:cubicBezTo>
                        <a:pt x="519112" y="257122"/>
                        <a:pt x="515683" y="259122"/>
                        <a:pt x="513493" y="261598"/>
                      </a:cubicBezTo>
                      <a:cubicBezTo>
                        <a:pt x="511112" y="263884"/>
                        <a:pt x="509968" y="266932"/>
                        <a:pt x="510826" y="271314"/>
                      </a:cubicBezTo>
                      <a:lnTo>
                        <a:pt x="503206" y="280648"/>
                      </a:lnTo>
                      <a:cubicBezTo>
                        <a:pt x="516731" y="274267"/>
                        <a:pt x="505016" y="288268"/>
                        <a:pt x="511683" y="287602"/>
                      </a:cubicBezTo>
                      <a:cubicBezTo>
                        <a:pt x="506825" y="291602"/>
                        <a:pt x="495776" y="290840"/>
                        <a:pt x="501682" y="286363"/>
                      </a:cubicBezTo>
                      <a:lnTo>
                        <a:pt x="503110" y="286554"/>
                      </a:lnTo>
                      <a:cubicBezTo>
                        <a:pt x="502063" y="281887"/>
                        <a:pt x="497872" y="283792"/>
                        <a:pt x="493205" y="285411"/>
                      </a:cubicBezTo>
                      <a:cubicBezTo>
                        <a:pt x="488537" y="287030"/>
                        <a:pt x="483775" y="289030"/>
                        <a:pt x="482727" y="286173"/>
                      </a:cubicBezTo>
                      <a:cubicBezTo>
                        <a:pt x="476155" y="289126"/>
                        <a:pt x="469678" y="292078"/>
                        <a:pt x="462820" y="294174"/>
                      </a:cubicBezTo>
                      <a:cubicBezTo>
                        <a:pt x="455867" y="295984"/>
                        <a:pt x="448913" y="297603"/>
                        <a:pt x="442055" y="299127"/>
                      </a:cubicBezTo>
                      <a:lnTo>
                        <a:pt x="431864" y="301413"/>
                      </a:lnTo>
                      <a:cubicBezTo>
                        <a:pt x="428435" y="301889"/>
                        <a:pt x="425006" y="302365"/>
                        <a:pt x="421577" y="302842"/>
                      </a:cubicBezTo>
                      <a:cubicBezTo>
                        <a:pt x="414719" y="303794"/>
                        <a:pt x="408051" y="304842"/>
                        <a:pt x="401479" y="306175"/>
                      </a:cubicBezTo>
                      <a:lnTo>
                        <a:pt x="405765" y="312367"/>
                      </a:lnTo>
                      <a:cubicBezTo>
                        <a:pt x="402622" y="312843"/>
                        <a:pt x="399479" y="313700"/>
                        <a:pt x="396335" y="313795"/>
                      </a:cubicBezTo>
                      <a:cubicBezTo>
                        <a:pt x="393573" y="312367"/>
                        <a:pt x="392240" y="308938"/>
                        <a:pt x="398907" y="308176"/>
                      </a:cubicBezTo>
                      <a:cubicBezTo>
                        <a:pt x="394907" y="304937"/>
                        <a:pt x="388334" y="312652"/>
                        <a:pt x="388239" y="314272"/>
                      </a:cubicBezTo>
                      <a:cubicBezTo>
                        <a:pt x="374904" y="312843"/>
                        <a:pt x="392335" y="305699"/>
                        <a:pt x="388239" y="305890"/>
                      </a:cubicBezTo>
                      <a:lnTo>
                        <a:pt x="383000" y="306937"/>
                      </a:lnTo>
                      <a:lnTo>
                        <a:pt x="384334" y="307604"/>
                      </a:lnTo>
                      <a:cubicBezTo>
                        <a:pt x="380333" y="310843"/>
                        <a:pt x="380143" y="313891"/>
                        <a:pt x="372142" y="314462"/>
                      </a:cubicBezTo>
                      <a:cubicBezTo>
                        <a:pt x="366998" y="313605"/>
                        <a:pt x="369284" y="310462"/>
                        <a:pt x="367284" y="310366"/>
                      </a:cubicBezTo>
                      <a:cubicBezTo>
                        <a:pt x="367284" y="309890"/>
                        <a:pt x="366617" y="309700"/>
                        <a:pt x="364236" y="310176"/>
                      </a:cubicBezTo>
                      <a:lnTo>
                        <a:pt x="352711" y="309509"/>
                      </a:lnTo>
                      <a:lnTo>
                        <a:pt x="357378" y="315034"/>
                      </a:lnTo>
                      <a:cubicBezTo>
                        <a:pt x="352139" y="317701"/>
                        <a:pt x="346234" y="314653"/>
                        <a:pt x="351663" y="320939"/>
                      </a:cubicBezTo>
                      <a:cubicBezTo>
                        <a:pt x="349663" y="318558"/>
                        <a:pt x="345948" y="317034"/>
                        <a:pt x="341376" y="316272"/>
                      </a:cubicBezTo>
                      <a:cubicBezTo>
                        <a:pt x="336804" y="315415"/>
                        <a:pt x="331565" y="314176"/>
                        <a:pt x="326231" y="313605"/>
                      </a:cubicBezTo>
                      <a:cubicBezTo>
                        <a:pt x="320993" y="312843"/>
                        <a:pt x="315754" y="312748"/>
                        <a:pt x="311658" y="311890"/>
                      </a:cubicBezTo>
                      <a:cubicBezTo>
                        <a:pt x="307562" y="310938"/>
                        <a:pt x="304514" y="310081"/>
                        <a:pt x="303467" y="309128"/>
                      </a:cubicBezTo>
                      <a:cubicBezTo>
                        <a:pt x="295466" y="311414"/>
                        <a:pt x="288131" y="309985"/>
                        <a:pt x="279559" y="306556"/>
                      </a:cubicBezTo>
                      <a:cubicBezTo>
                        <a:pt x="281369" y="308366"/>
                        <a:pt x="280988" y="314653"/>
                        <a:pt x="273463" y="311509"/>
                      </a:cubicBezTo>
                      <a:cubicBezTo>
                        <a:pt x="280035" y="300270"/>
                        <a:pt x="261271" y="301984"/>
                        <a:pt x="258413" y="290745"/>
                      </a:cubicBezTo>
                      <a:cubicBezTo>
                        <a:pt x="261652" y="298555"/>
                        <a:pt x="236792" y="284077"/>
                        <a:pt x="242030" y="295412"/>
                      </a:cubicBezTo>
                      <a:cubicBezTo>
                        <a:pt x="236125" y="291888"/>
                        <a:pt x="243459" y="290840"/>
                        <a:pt x="239840" y="286078"/>
                      </a:cubicBezTo>
                      <a:cubicBezTo>
                        <a:pt x="223075" y="284649"/>
                        <a:pt x="208312" y="269218"/>
                        <a:pt x="188023" y="263503"/>
                      </a:cubicBezTo>
                      <a:cubicBezTo>
                        <a:pt x="187166" y="264932"/>
                        <a:pt x="189452" y="268552"/>
                        <a:pt x="184499" y="269314"/>
                      </a:cubicBezTo>
                      <a:lnTo>
                        <a:pt x="177070" y="257598"/>
                      </a:lnTo>
                      <a:cubicBezTo>
                        <a:pt x="172784" y="257026"/>
                        <a:pt x="170307" y="265599"/>
                        <a:pt x="164878" y="257788"/>
                      </a:cubicBezTo>
                      <a:cubicBezTo>
                        <a:pt x="165449" y="259408"/>
                        <a:pt x="166307" y="261979"/>
                        <a:pt x="163544" y="261598"/>
                      </a:cubicBezTo>
                      <a:cubicBezTo>
                        <a:pt x="158972" y="259122"/>
                        <a:pt x="154210" y="256931"/>
                        <a:pt x="149352" y="255026"/>
                      </a:cubicBezTo>
                      <a:cubicBezTo>
                        <a:pt x="144304" y="253502"/>
                        <a:pt x="139256" y="252169"/>
                        <a:pt x="134017" y="251026"/>
                      </a:cubicBezTo>
                      <a:cubicBezTo>
                        <a:pt x="123730" y="248263"/>
                        <a:pt x="112967" y="247978"/>
                        <a:pt x="102299" y="247120"/>
                      </a:cubicBezTo>
                      <a:cubicBezTo>
                        <a:pt x="80867" y="245787"/>
                        <a:pt x="59912" y="246168"/>
                        <a:pt x="37719" y="241405"/>
                      </a:cubicBezTo>
                      <a:cubicBezTo>
                        <a:pt x="43910" y="243977"/>
                        <a:pt x="40100" y="244739"/>
                        <a:pt x="35719" y="245311"/>
                      </a:cubicBezTo>
                      <a:cubicBezTo>
                        <a:pt x="38672" y="245787"/>
                        <a:pt x="36195" y="249406"/>
                        <a:pt x="37052" y="251597"/>
                      </a:cubicBezTo>
                      <a:lnTo>
                        <a:pt x="27908" y="249406"/>
                      </a:lnTo>
                      <a:lnTo>
                        <a:pt x="18764" y="248168"/>
                      </a:lnTo>
                      <a:cubicBezTo>
                        <a:pt x="16859" y="255026"/>
                        <a:pt x="381" y="252550"/>
                        <a:pt x="0" y="258836"/>
                      </a:cubicBezTo>
                      <a:lnTo>
                        <a:pt x="5143" y="256645"/>
                      </a:lnTo>
                      <a:cubicBezTo>
                        <a:pt x="-190" y="265123"/>
                        <a:pt x="18383" y="269980"/>
                        <a:pt x="19050" y="279124"/>
                      </a:cubicBezTo>
                      <a:cubicBezTo>
                        <a:pt x="22003" y="274362"/>
                        <a:pt x="27623" y="276172"/>
                        <a:pt x="33433" y="277600"/>
                      </a:cubicBezTo>
                      <a:cubicBezTo>
                        <a:pt x="39434" y="279601"/>
                        <a:pt x="45529" y="281029"/>
                        <a:pt x="51149" y="274648"/>
                      </a:cubicBezTo>
                      <a:cubicBezTo>
                        <a:pt x="54007" y="276172"/>
                        <a:pt x="49149" y="277791"/>
                        <a:pt x="50768" y="279791"/>
                      </a:cubicBezTo>
                      <a:cubicBezTo>
                        <a:pt x="53435" y="275600"/>
                        <a:pt x="57245" y="274267"/>
                        <a:pt x="64294" y="275410"/>
                      </a:cubicBezTo>
                      <a:lnTo>
                        <a:pt x="63532" y="276362"/>
                      </a:lnTo>
                      <a:cubicBezTo>
                        <a:pt x="73247" y="275981"/>
                        <a:pt x="80201" y="276743"/>
                        <a:pt x="87344" y="277981"/>
                      </a:cubicBezTo>
                      <a:cubicBezTo>
                        <a:pt x="94488" y="279029"/>
                        <a:pt x="101727" y="282268"/>
                        <a:pt x="112109" y="284554"/>
                      </a:cubicBezTo>
                      <a:lnTo>
                        <a:pt x="111157" y="279886"/>
                      </a:lnTo>
                      <a:cubicBezTo>
                        <a:pt x="115729" y="281029"/>
                        <a:pt x="116491" y="282458"/>
                        <a:pt x="118396" y="284077"/>
                      </a:cubicBezTo>
                      <a:cubicBezTo>
                        <a:pt x="121634" y="281410"/>
                        <a:pt x="118396" y="280267"/>
                        <a:pt x="115157" y="279791"/>
                      </a:cubicBezTo>
                      <a:cubicBezTo>
                        <a:pt x="111919" y="279220"/>
                        <a:pt x="108490" y="278553"/>
                        <a:pt x="111538" y="275124"/>
                      </a:cubicBezTo>
                      <a:cubicBezTo>
                        <a:pt x="112776" y="277600"/>
                        <a:pt x="115443" y="278934"/>
                        <a:pt x="118682" y="280172"/>
                      </a:cubicBezTo>
                      <a:cubicBezTo>
                        <a:pt x="121920" y="281506"/>
                        <a:pt x="125921" y="282458"/>
                        <a:pt x="129826" y="283411"/>
                      </a:cubicBezTo>
                      <a:cubicBezTo>
                        <a:pt x="133731" y="284363"/>
                        <a:pt x="137541" y="285411"/>
                        <a:pt x="140494" y="286840"/>
                      </a:cubicBezTo>
                      <a:cubicBezTo>
                        <a:pt x="143447" y="288459"/>
                        <a:pt x="145352" y="290650"/>
                        <a:pt x="145637" y="293412"/>
                      </a:cubicBezTo>
                      <a:cubicBezTo>
                        <a:pt x="152495" y="295603"/>
                        <a:pt x="145066" y="287792"/>
                        <a:pt x="152019" y="289983"/>
                      </a:cubicBezTo>
                      <a:lnTo>
                        <a:pt x="153067" y="293221"/>
                      </a:lnTo>
                      <a:lnTo>
                        <a:pt x="155924" y="290269"/>
                      </a:lnTo>
                      <a:cubicBezTo>
                        <a:pt x="160306" y="292269"/>
                        <a:pt x="161449" y="296365"/>
                        <a:pt x="160877" y="298651"/>
                      </a:cubicBezTo>
                      <a:cubicBezTo>
                        <a:pt x="159925" y="298079"/>
                        <a:pt x="157544" y="298365"/>
                        <a:pt x="156305" y="298174"/>
                      </a:cubicBezTo>
                      <a:cubicBezTo>
                        <a:pt x="160973" y="302842"/>
                        <a:pt x="173165" y="303127"/>
                        <a:pt x="174784" y="304747"/>
                      </a:cubicBezTo>
                      <a:lnTo>
                        <a:pt x="168783" y="300651"/>
                      </a:lnTo>
                      <a:cubicBezTo>
                        <a:pt x="188405" y="304842"/>
                        <a:pt x="210598" y="318653"/>
                        <a:pt x="231743" y="321034"/>
                      </a:cubicBezTo>
                      <a:lnTo>
                        <a:pt x="231077" y="318463"/>
                      </a:lnTo>
                      <a:cubicBezTo>
                        <a:pt x="247269" y="320368"/>
                        <a:pt x="242030" y="325321"/>
                        <a:pt x="259175" y="329512"/>
                      </a:cubicBezTo>
                      <a:lnTo>
                        <a:pt x="258413" y="329797"/>
                      </a:lnTo>
                      <a:cubicBezTo>
                        <a:pt x="262509" y="328845"/>
                        <a:pt x="267272" y="329226"/>
                        <a:pt x="271844" y="330940"/>
                      </a:cubicBezTo>
                      <a:cubicBezTo>
                        <a:pt x="266795" y="331988"/>
                        <a:pt x="278511" y="338084"/>
                        <a:pt x="272129" y="339037"/>
                      </a:cubicBezTo>
                      <a:cubicBezTo>
                        <a:pt x="281178" y="339703"/>
                        <a:pt x="283559" y="339227"/>
                        <a:pt x="285274" y="338370"/>
                      </a:cubicBezTo>
                      <a:cubicBezTo>
                        <a:pt x="286988" y="337417"/>
                        <a:pt x="288131" y="335893"/>
                        <a:pt x="294608" y="333322"/>
                      </a:cubicBezTo>
                      <a:lnTo>
                        <a:pt x="296418" y="337322"/>
                      </a:lnTo>
                      <a:cubicBezTo>
                        <a:pt x="300895" y="335036"/>
                        <a:pt x="301562" y="333512"/>
                        <a:pt x="310229" y="334369"/>
                      </a:cubicBezTo>
                      <a:cubicBezTo>
                        <a:pt x="302609" y="335989"/>
                        <a:pt x="314897" y="340751"/>
                        <a:pt x="306134" y="343132"/>
                      </a:cubicBezTo>
                      <a:cubicBezTo>
                        <a:pt x="314801" y="348466"/>
                        <a:pt x="322326" y="347133"/>
                        <a:pt x="328136" y="346371"/>
                      </a:cubicBezTo>
                      <a:cubicBezTo>
                        <a:pt x="334042" y="345609"/>
                        <a:pt x="338423" y="345037"/>
                        <a:pt x="342519" y="350562"/>
                      </a:cubicBezTo>
                      <a:cubicBezTo>
                        <a:pt x="347091" y="345704"/>
                        <a:pt x="342995" y="344371"/>
                        <a:pt x="338519" y="343894"/>
                      </a:cubicBezTo>
                      <a:cubicBezTo>
                        <a:pt x="334042" y="343228"/>
                        <a:pt x="329089" y="343037"/>
                        <a:pt x="331565" y="342275"/>
                      </a:cubicBezTo>
                      <a:cubicBezTo>
                        <a:pt x="327946" y="338560"/>
                        <a:pt x="339090" y="336084"/>
                        <a:pt x="344710" y="336751"/>
                      </a:cubicBezTo>
                      <a:cubicBezTo>
                        <a:pt x="350425" y="336941"/>
                        <a:pt x="354425" y="349514"/>
                        <a:pt x="369856" y="349133"/>
                      </a:cubicBezTo>
                      <a:cubicBezTo>
                        <a:pt x="368332" y="349228"/>
                        <a:pt x="368237" y="349895"/>
                        <a:pt x="366713" y="349895"/>
                      </a:cubicBezTo>
                      <a:cubicBezTo>
                        <a:pt x="372618" y="352276"/>
                        <a:pt x="377571" y="345514"/>
                        <a:pt x="384810" y="348943"/>
                      </a:cubicBezTo>
                      <a:cubicBezTo>
                        <a:pt x="388049" y="342656"/>
                        <a:pt x="393859" y="348276"/>
                        <a:pt x="394049" y="340751"/>
                      </a:cubicBezTo>
                      <a:lnTo>
                        <a:pt x="380619" y="343894"/>
                      </a:lnTo>
                      <a:cubicBezTo>
                        <a:pt x="384429" y="342466"/>
                        <a:pt x="387858" y="339418"/>
                        <a:pt x="391954" y="337036"/>
                      </a:cubicBezTo>
                      <a:cubicBezTo>
                        <a:pt x="396050" y="334560"/>
                        <a:pt x="400717" y="333322"/>
                        <a:pt x="407194" y="333893"/>
                      </a:cubicBezTo>
                      <a:cubicBezTo>
                        <a:pt x="406527" y="335512"/>
                        <a:pt x="403193" y="338465"/>
                        <a:pt x="400812" y="339799"/>
                      </a:cubicBezTo>
                      <a:cubicBezTo>
                        <a:pt x="404908" y="341513"/>
                        <a:pt x="407575" y="336941"/>
                        <a:pt x="411766" y="338465"/>
                      </a:cubicBezTo>
                      <a:cubicBezTo>
                        <a:pt x="411956" y="342275"/>
                        <a:pt x="407956" y="343609"/>
                        <a:pt x="403003" y="344752"/>
                      </a:cubicBezTo>
                      <a:cubicBezTo>
                        <a:pt x="397955" y="345514"/>
                        <a:pt x="391954" y="346085"/>
                        <a:pt x="388049" y="349419"/>
                      </a:cubicBezTo>
                      <a:cubicBezTo>
                        <a:pt x="392621" y="352181"/>
                        <a:pt x="403289" y="342275"/>
                        <a:pt x="400241" y="350848"/>
                      </a:cubicBezTo>
                      <a:cubicBezTo>
                        <a:pt x="404717" y="340084"/>
                        <a:pt x="415195" y="349228"/>
                        <a:pt x="423672" y="339513"/>
                      </a:cubicBezTo>
                      <a:lnTo>
                        <a:pt x="423958" y="344085"/>
                      </a:lnTo>
                      <a:cubicBezTo>
                        <a:pt x="425387" y="343037"/>
                        <a:pt x="428244" y="340275"/>
                        <a:pt x="431102" y="339703"/>
                      </a:cubicBezTo>
                      <a:lnTo>
                        <a:pt x="427101" y="346561"/>
                      </a:lnTo>
                      <a:cubicBezTo>
                        <a:pt x="434054" y="339894"/>
                        <a:pt x="443960" y="347704"/>
                        <a:pt x="451009" y="342275"/>
                      </a:cubicBezTo>
                      <a:cubicBezTo>
                        <a:pt x="434912" y="347419"/>
                        <a:pt x="445961" y="338370"/>
                        <a:pt x="438341" y="336846"/>
                      </a:cubicBezTo>
                      <a:cubicBezTo>
                        <a:pt x="456152" y="325321"/>
                        <a:pt x="452819" y="344847"/>
                        <a:pt x="474536" y="335608"/>
                      </a:cubicBezTo>
                      <a:cubicBezTo>
                        <a:pt x="471678" y="337227"/>
                        <a:pt x="462344" y="336655"/>
                        <a:pt x="466344" y="333226"/>
                      </a:cubicBezTo>
                      <a:cubicBezTo>
                        <a:pt x="470821" y="332750"/>
                        <a:pt x="476917" y="332655"/>
                        <a:pt x="480441" y="333988"/>
                      </a:cubicBezTo>
                      <a:cubicBezTo>
                        <a:pt x="494443" y="326845"/>
                        <a:pt x="476536" y="330655"/>
                        <a:pt x="481679" y="325416"/>
                      </a:cubicBezTo>
                      <a:cubicBezTo>
                        <a:pt x="488537" y="328464"/>
                        <a:pt x="487775" y="320272"/>
                        <a:pt x="493109" y="315986"/>
                      </a:cubicBezTo>
                      <a:lnTo>
                        <a:pt x="495014" y="320177"/>
                      </a:lnTo>
                      <a:cubicBezTo>
                        <a:pt x="512255" y="315510"/>
                        <a:pt x="495300" y="309985"/>
                        <a:pt x="510731" y="306175"/>
                      </a:cubicBezTo>
                      <a:cubicBezTo>
                        <a:pt x="509873" y="309223"/>
                        <a:pt x="508921" y="312176"/>
                        <a:pt x="507778" y="314938"/>
                      </a:cubicBezTo>
                      <a:cubicBezTo>
                        <a:pt x="510064" y="313414"/>
                        <a:pt x="512159" y="311414"/>
                        <a:pt x="514255" y="309604"/>
                      </a:cubicBezTo>
                      <a:lnTo>
                        <a:pt x="515207" y="315129"/>
                      </a:lnTo>
                      <a:cubicBezTo>
                        <a:pt x="521303" y="307128"/>
                        <a:pt x="524066" y="306652"/>
                        <a:pt x="532543" y="303318"/>
                      </a:cubicBezTo>
                      <a:cubicBezTo>
                        <a:pt x="529019" y="301603"/>
                        <a:pt x="529209" y="295793"/>
                        <a:pt x="535591" y="291602"/>
                      </a:cubicBezTo>
                      <a:cubicBezTo>
                        <a:pt x="541306" y="290745"/>
                        <a:pt x="535591" y="297031"/>
                        <a:pt x="544163" y="289888"/>
                      </a:cubicBezTo>
                      <a:cubicBezTo>
                        <a:pt x="543878" y="293698"/>
                        <a:pt x="543687" y="298365"/>
                        <a:pt x="537305" y="297698"/>
                      </a:cubicBezTo>
                      <a:cubicBezTo>
                        <a:pt x="537686" y="299222"/>
                        <a:pt x="536734" y="301318"/>
                        <a:pt x="537115" y="302842"/>
                      </a:cubicBezTo>
                      <a:cubicBezTo>
                        <a:pt x="543973" y="302651"/>
                        <a:pt x="549497" y="294841"/>
                        <a:pt x="552831" y="292459"/>
                      </a:cubicBezTo>
                      <a:cubicBezTo>
                        <a:pt x="551498" y="293317"/>
                        <a:pt x="549783" y="294174"/>
                        <a:pt x="548640" y="294269"/>
                      </a:cubicBezTo>
                      <a:lnTo>
                        <a:pt x="557689" y="279505"/>
                      </a:lnTo>
                      <a:cubicBezTo>
                        <a:pt x="560832" y="279315"/>
                        <a:pt x="560070" y="281601"/>
                        <a:pt x="559308" y="283887"/>
                      </a:cubicBezTo>
                      <a:cubicBezTo>
                        <a:pt x="561689" y="281601"/>
                        <a:pt x="562070" y="278553"/>
                        <a:pt x="565309" y="274933"/>
                      </a:cubicBezTo>
                      <a:cubicBezTo>
                        <a:pt x="566738" y="278553"/>
                        <a:pt x="569690" y="281410"/>
                        <a:pt x="565404" y="287221"/>
                      </a:cubicBezTo>
                      <a:cubicBezTo>
                        <a:pt x="568643" y="282934"/>
                        <a:pt x="571405" y="278172"/>
                        <a:pt x="574358" y="273695"/>
                      </a:cubicBezTo>
                      <a:cubicBezTo>
                        <a:pt x="576167" y="274171"/>
                        <a:pt x="583311" y="271600"/>
                        <a:pt x="582740" y="273886"/>
                      </a:cubicBezTo>
                      <a:cubicBezTo>
                        <a:pt x="591122" y="269695"/>
                        <a:pt x="592360" y="253788"/>
                        <a:pt x="602075" y="247597"/>
                      </a:cubicBezTo>
                      <a:cubicBezTo>
                        <a:pt x="601885" y="246644"/>
                        <a:pt x="602171" y="245406"/>
                        <a:pt x="603409" y="243310"/>
                      </a:cubicBezTo>
                      <a:cubicBezTo>
                        <a:pt x="610457" y="235976"/>
                        <a:pt x="620173" y="231690"/>
                        <a:pt x="623411" y="219212"/>
                      </a:cubicBezTo>
                      <a:lnTo>
                        <a:pt x="632841" y="217974"/>
                      </a:lnTo>
                      <a:cubicBezTo>
                        <a:pt x="637318" y="209687"/>
                        <a:pt x="620649" y="219974"/>
                        <a:pt x="628079" y="206258"/>
                      </a:cubicBezTo>
                      <a:cubicBezTo>
                        <a:pt x="633032" y="196352"/>
                        <a:pt x="635127" y="206544"/>
                        <a:pt x="638842" y="204639"/>
                      </a:cubicBezTo>
                      <a:cubicBezTo>
                        <a:pt x="639413" y="198448"/>
                        <a:pt x="639604" y="186827"/>
                        <a:pt x="649796" y="182636"/>
                      </a:cubicBezTo>
                      <a:cubicBezTo>
                        <a:pt x="648748" y="185875"/>
                        <a:pt x="646462" y="187303"/>
                        <a:pt x="645033" y="189970"/>
                      </a:cubicBezTo>
                      <a:close/>
                      <a:moveTo>
                        <a:pt x="717137" y="115199"/>
                      </a:moveTo>
                      <a:cubicBezTo>
                        <a:pt x="715804" y="116914"/>
                        <a:pt x="714566" y="121962"/>
                        <a:pt x="711803" y="120533"/>
                      </a:cubicBezTo>
                      <a:cubicBezTo>
                        <a:pt x="710660" y="114913"/>
                        <a:pt x="713423" y="115675"/>
                        <a:pt x="717137" y="115199"/>
                      </a:cubicBezTo>
                      <a:close/>
                      <a:moveTo>
                        <a:pt x="867632" y="58049"/>
                      </a:moveTo>
                      <a:cubicBezTo>
                        <a:pt x="866108" y="59573"/>
                        <a:pt x="863727" y="58621"/>
                        <a:pt x="860870" y="57287"/>
                      </a:cubicBezTo>
                      <a:cubicBezTo>
                        <a:pt x="862870" y="56620"/>
                        <a:pt x="865061" y="56906"/>
                        <a:pt x="867632" y="58049"/>
                      </a:cubicBezTo>
                      <a:close/>
                      <a:moveTo>
                        <a:pt x="1311402" y="50143"/>
                      </a:moveTo>
                      <a:cubicBezTo>
                        <a:pt x="1311402" y="50143"/>
                        <a:pt x="1311402" y="50334"/>
                        <a:pt x="1311402" y="50429"/>
                      </a:cubicBezTo>
                      <a:cubicBezTo>
                        <a:pt x="1306640" y="51191"/>
                        <a:pt x="1308354" y="51001"/>
                        <a:pt x="1311402" y="50143"/>
                      </a:cubicBezTo>
                      <a:close/>
                      <a:moveTo>
                        <a:pt x="1320070" y="46524"/>
                      </a:moveTo>
                      <a:cubicBezTo>
                        <a:pt x="1320451" y="45476"/>
                        <a:pt x="1320070" y="45000"/>
                        <a:pt x="1319308" y="44714"/>
                      </a:cubicBezTo>
                      <a:cubicBezTo>
                        <a:pt x="1319498" y="46048"/>
                        <a:pt x="1317879" y="47381"/>
                        <a:pt x="1315784" y="48524"/>
                      </a:cubicBezTo>
                      <a:cubicBezTo>
                        <a:pt x="1317022" y="49096"/>
                        <a:pt x="1318451" y="49096"/>
                        <a:pt x="1320070" y="46619"/>
                      </a:cubicBezTo>
                      <a:close/>
                      <a:moveTo>
                        <a:pt x="365855" y="312938"/>
                      </a:moveTo>
                      <a:cubicBezTo>
                        <a:pt x="366522" y="313414"/>
                        <a:pt x="367094" y="313700"/>
                        <a:pt x="367760" y="313986"/>
                      </a:cubicBezTo>
                      <a:cubicBezTo>
                        <a:pt x="363665" y="315510"/>
                        <a:pt x="364808" y="314176"/>
                        <a:pt x="365855" y="31293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8" name="Forma Livre: Forma 1277">
                  <a:extLst>
                    <a:ext uri="{FF2B5EF4-FFF2-40B4-BE49-F238E27FC236}">
                      <a16:creationId xmlns:a16="http://schemas.microsoft.com/office/drawing/2014/main" id="{B45A63FC-750A-4CE6-D867-324CECCC19A1}"/>
                    </a:ext>
                  </a:extLst>
                </p:cNvPr>
                <p:cNvSpPr/>
                <p:nvPr/>
              </p:nvSpPr>
              <p:spPr>
                <a:xfrm>
                  <a:off x="3397879" y="3450911"/>
                  <a:ext cx="1593" cy="2381"/>
                </a:xfrm>
                <a:custGeom>
                  <a:avLst/>
                  <a:gdLst>
                    <a:gd name="connsiteX0" fmla="*/ 1593 w 1593"/>
                    <a:gd name="connsiteY0" fmla="*/ 2381 h 2381"/>
                    <a:gd name="connsiteX1" fmla="*/ 450 w 1593"/>
                    <a:gd name="connsiteY1" fmla="*/ 0 h 2381"/>
                    <a:gd name="connsiteX2" fmla="*/ 1593 w 1593"/>
                    <a:gd name="connsiteY2" fmla="*/ 2381 h 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93" h="2381">
                      <a:moveTo>
                        <a:pt x="1593" y="2381"/>
                      </a:moveTo>
                      <a:cubicBezTo>
                        <a:pt x="927" y="1715"/>
                        <a:pt x="736" y="857"/>
                        <a:pt x="450" y="0"/>
                      </a:cubicBezTo>
                      <a:cubicBezTo>
                        <a:pt x="-312" y="857"/>
                        <a:pt x="-216" y="1715"/>
                        <a:pt x="1593" y="238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9" name="Forma Livre: Forma 1278">
                  <a:extLst>
                    <a:ext uri="{FF2B5EF4-FFF2-40B4-BE49-F238E27FC236}">
                      <a16:creationId xmlns:a16="http://schemas.microsoft.com/office/drawing/2014/main" id="{44CB7D22-7C35-A05C-A0EC-1EF3F27BCABC}"/>
                    </a:ext>
                  </a:extLst>
                </p:cNvPr>
                <p:cNvSpPr/>
                <p:nvPr/>
              </p:nvSpPr>
              <p:spPr>
                <a:xfrm>
                  <a:off x="3151346" y="3635600"/>
                  <a:ext cx="381" cy="1047"/>
                </a:xfrm>
                <a:custGeom>
                  <a:avLst/>
                  <a:gdLst>
                    <a:gd name="connsiteX0" fmla="*/ 286 w 381"/>
                    <a:gd name="connsiteY0" fmla="*/ 0 h 1047"/>
                    <a:gd name="connsiteX1" fmla="*/ 0 w 381"/>
                    <a:gd name="connsiteY1" fmla="*/ 191 h 1047"/>
                    <a:gd name="connsiteX2" fmla="*/ 381 w 381"/>
                    <a:gd name="connsiteY2" fmla="*/ 1048 h 1047"/>
                    <a:gd name="connsiteX3" fmla="*/ 381 w 381"/>
                    <a:gd name="connsiteY3" fmla="*/ 0 h 1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1" h="1047">
                      <a:moveTo>
                        <a:pt x="286" y="0"/>
                      </a:moveTo>
                      <a:lnTo>
                        <a:pt x="0" y="191"/>
                      </a:lnTo>
                      <a:cubicBezTo>
                        <a:pt x="0" y="191"/>
                        <a:pt x="191" y="762"/>
                        <a:pt x="381" y="1048"/>
                      </a:cubicBezTo>
                      <a:lnTo>
                        <a:pt x="381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0" name="Forma Livre: Forma 1279">
                  <a:extLst>
                    <a:ext uri="{FF2B5EF4-FFF2-40B4-BE49-F238E27FC236}">
                      <a16:creationId xmlns:a16="http://schemas.microsoft.com/office/drawing/2014/main" id="{7BDCBB0C-35C1-4CCC-7AA6-F1A16DD7056A}"/>
                    </a:ext>
                  </a:extLst>
                </p:cNvPr>
                <p:cNvSpPr/>
                <p:nvPr/>
              </p:nvSpPr>
              <p:spPr>
                <a:xfrm>
                  <a:off x="3733895" y="3520158"/>
                  <a:ext cx="4476" cy="1912"/>
                </a:xfrm>
                <a:custGeom>
                  <a:avLst/>
                  <a:gdLst>
                    <a:gd name="connsiteX0" fmla="*/ 4477 w 4476"/>
                    <a:gd name="connsiteY0" fmla="*/ 1905 h 1912"/>
                    <a:gd name="connsiteX1" fmla="*/ 0 w 4476"/>
                    <a:gd name="connsiteY1" fmla="*/ 0 h 1912"/>
                    <a:gd name="connsiteX2" fmla="*/ 4477 w 4476"/>
                    <a:gd name="connsiteY2" fmla="*/ 1905 h 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76" h="1912">
                      <a:moveTo>
                        <a:pt x="4477" y="1905"/>
                      </a:moveTo>
                      <a:cubicBezTo>
                        <a:pt x="2191" y="1524"/>
                        <a:pt x="857" y="762"/>
                        <a:pt x="0" y="0"/>
                      </a:cubicBezTo>
                      <a:cubicBezTo>
                        <a:pt x="0" y="1143"/>
                        <a:pt x="1048" y="2000"/>
                        <a:pt x="4477" y="190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1" name="Forma Livre: Forma 1280">
                  <a:extLst>
                    <a:ext uri="{FF2B5EF4-FFF2-40B4-BE49-F238E27FC236}">
                      <a16:creationId xmlns:a16="http://schemas.microsoft.com/office/drawing/2014/main" id="{ED4A0373-12C4-4F56-D8A1-58B75AC99292}"/>
                    </a:ext>
                  </a:extLst>
                </p:cNvPr>
                <p:cNvSpPr/>
                <p:nvPr/>
              </p:nvSpPr>
              <p:spPr>
                <a:xfrm>
                  <a:off x="3898582" y="3396237"/>
                  <a:ext cx="4762" cy="5238"/>
                </a:xfrm>
                <a:custGeom>
                  <a:avLst/>
                  <a:gdLst>
                    <a:gd name="connsiteX0" fmla="*/ 3143 w 4762"/>
                    <a:gd name="connsiteY0" fmla="*/ 0 h 5238"/>
                    <a:gd name="connsiteX1" fmla="*/ 0 w 4762"/>
                    <a:gd name="connsiteY1" fmla="*/ 5239 h 5238"/>
                    <a:gd name="connsiteX2" fmla="*/ 4763 w 4762"/>
                    <a:gd name="connsiteY2" fmla="*/ 2286 h 5238"/>
                    <a:gd name="connsiteX3" fmla="*/ 3238 w 4762"/>
                    <a:gd name="connsiteY3" fmla="*/ 0 h 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2" h="5238">
                      <a:moveTo>
                        <a:pt x="3143" y="0"/>
                      </a:moveTo>
                      <a:lnTo>
                        <a:pt x="0" y="5239"/>
                      </a:lnTo>
                      <a:cubicBezTo>
                        <a:pt x="1810" y="2953"/>
                        <a:pt x="3238" y="2858"/>
                        <a:pt x="4763" y="2286"/>
                      </a:cubicBezTo>
                      <a:cubicBezTo>
                        <a:pt x="3905" y="1619"/>
                        <a:pt x="2000" y="1429"/>
                        <a:pt x="3238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2" name="Forma Livre: Forma 1281">
                  <a:extLst>
                    <a:ext uri="{FF2B5EF4-FFF2-40B4-BE49-F238E27FC236}">
                      <a16:creationId xmlns:a16="http://schemas.microsoft.com/office/drawing/2014/main" id="{E9352E89-0764-3B4C-7FAE-367E52738FA9}"/>
                    </a:ext>
                  </a:extLst>
                </p:cNvPr>
                <p:cNvSpPr/>
                <p:nvPr/>
              </p:nvSpPr>
              <p:spPr>
                <a:xfrm>
                  <a:off x="3956100" y="3369186"/>
                  <a:ext cx="3632" cy="4837"/>
                </a:xfrm>
                <a:custGeom>
                  <a:avLst/>
                  <a:gdLst>
                    <a:gd name="connsiteX0" fmla="*/ 2299 w 3632"/>
                    <a:gd name="connsiteY0" fmla="*/ 3810 h 4837"/>
                    <a:gd name="connsiteX1" fmla="*/ 3633 w 3632"/>
                    <a:gd name="connsiteY1" fmla="*/ 1143 h 4837"/>
                    <a:gd name="connsiteX2" fmla="*/ 1823 w 3632"/>
                    <a:gd name="connsiteY2" fmla="*/ 0 h 4837"/>
                    <a:gd name="connsiteX3" fmla="*/ 2394 w 3632"/>
                    <a:gd name="connsiteY3" fmla="*/ 3810 h 4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32" h="4837">
                      <a:moveTo>
                        <a:pt x="2299" y="3810"/>
                      </a:moveTo>
                      <a:cubicBezTo>
                        <a:pt x="2394" y="2762"/>
                        <a:pt x="3442" y="2191"/>
                        <a:pt x="3633" y="1143"/>
                      </a:cubicBezTo>
                      <a:lnTo>
                        <a:pt x="1823" y="0"/>
                      </a:lnTo>
                      <a:cubicBezTo>
                        <a:pt x="-558" y="3238"/>
                        <a:pt x="-844" y="6572"/>
                        <a:pt x="2394" y="381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3" name="Forma Livre: Forma 1282">
                  <a:extLst>
                    <a:ext uri="{FF2B5EF4-FFF2-40B4-BE49-F238E27FC236}">
                      <a16:creationId xmlns:a16="http://schemas.microsoft.com/office/drawing/2014/main" id="{EE593E93-E347-9F47-F579-9DAE5F4AC740}"/>
                    </a:ext>
                  </a:extLst>
                </p:cNvPr>
                <p:cNvSpPr/>
                <p:nvPr/>
              </p:nvSpPr>
              <p:spPr>
                <a:xfrm>
                  <a:off x="3916584" y="3396007"/>
                  <a:ext cx="7429" cy="7207"/>
                </a:xfrm>
                <a:custGeom>
                  <a:avLst/>
                  <a:gdLst>
                    <a:gd name="connsiteX0" fmla="*/ 95 w 7429"/>
                    <a:gd name="connsiteY0" fmla="*/ 6517 h 7207"/>
                    <a:gd name="connsiteX1" fmla="*/ 7429 w 7429"/>
                    <a:gd name="connsiteY1" fmla="*/ 1278 h 7207"/>
                    <a:gd name="connsiteX2" fmla="*/ 6858 w 7429"/>
                    <a:gd name="connsiteY2" fmla="*/ 1850 h 7207"/>
                    <a:gd name="connsiteX3" fmla="*/ 0 w 7429"/>
                    <a:gd name="connsiteY3" fmla="*/ 6517 h 7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29" h="7207">
                      <a:moveTo>
                        <a:pt x="95" y="6517"/>
                      </a:moveTo>
                      <a:cubicBezTo>
                        <a:pt x="3238" y="8803"/>
                        <a:pt x="4953" y="4993"/>
                        <a:pt x="7429" y="1278"/>
                      </a:cubicBezTo>
                      <a:cubicBezTo>
                        <a:pt x="7239" y="1469"/>
                        <a:pt x="7144" y="1659"/>
                        <a:pt x="6858" y="1850"/>
                      </a:cubicBezTo>
                      <a:cubicBezTo>
                        <a:pt x="3715" y="-2627"/>
                        <a:pt x="1905" y="1850"/>
                        <a:pt x="0" y="651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4" name="Forma Livre: Forma 1283">
                  <a:extLst>
                    <a:ext uri="{FF2B5EF4-FFF2-40B4-BE49-F238E27FC236}">
                      <a16:creationId xmlns:a16="http://schemas.microsoft.com/office/drawing/2014/main" id="{1F1E9756-80CA-B37B-5AC7-8DAAA84A76BF}"/>
                    </a:ext>
                  </a:extLst>
                </p:cNvPr>
                <p:cNvSpPr/>
                <p:nvPr/>
              </p:nvSpPr>
              <p:spPr>
                <a:xfrm>
                  <a:off x="3924585" y="3392805"/>
                  <a:ext cx="2571" cy="3717"/>
                </a:xfrm>
                <a:custGeom>
                  <a:avLst/>
                  <a:gdLst>
                    <a:gd name="connsiteX0" fmla="*/ 0 w 2571"/>
                    <a:gd name="connsiteY0" fmla="*/ 3718 h 3717"/>
                    <a:gd name="connsiteX1" fmla="*/ 2572 w 2571"/>
                    <a:gd name="connsiteY1" fmla="*/ 575 h 3717"/>
                    <a:gd name="connsiteX2" fmla="*/ 0 w 2571"/>
                    <a:gd name="connsiteY2" fmla="*/ 3718 h 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71" h="3717">
                      <a:moveTo>
                        <a:pt x="0" y="3718"/>
                      </a:moveTo>
                      <a:cubicBezTo>
                        <a:pt x="762" y="2670"/>
                        <a:pt x="1619" y="1527"/>
                        <a:pt x="2572" y="575"/>
                      </a:cubicBezTo>
                      <a:cubicBezTo>
                        <a:pt x="1238" y="-1235"/>
                        <a:pt x="1238" y="1622"/>
                        <a:pt x="0" y="371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5" name="Forma Livre: Forma 1284">
                  <a:extLst>
                    <a:ext uri="{FF2B5EF4-FFF2-40B4-BE49-F238E27FC236}">
                      <a16:creationId xmlns:a16="http://schemas.microsoft.com/office/drawing/2014/main" id="{30CFDE61-5443-AF99-FCF3-1C9B63288FF8}"/>
                    </a:ext>
                  </a:extLst>
                </p:cNvPr>
                <p:cNvSpPr/>
                <p:nvPr/>
              </p:nvSpPr>
              <p:spPr>
                <a:xfrm>
                  <a:off x="3874375" y="3420039"/>
                  <a:ext cx="4083" cy="7273"/>
                </a:xfrm>
                <a:custGeom>
                  <a:avLst/>
                  <a:gdLst>
                    <a:gd name="connsiteX0" fmla="*/ 3443 w 4083"/>
                    <a:gd name="connsiteY0" fmla="*/ 4964 h 7273"/>
                    <a:gd name="connsiteX1" fmla="*/ 3252 w 4083"/>
                    <a:gd name="connsiteY1" fmla="*/ 964 h 7273"/>
                    <a:gd name="connsiteX2" fmla="*/ 3443 w 4083"/>
                    <a:gd name="connsiteY2" fmla="*/ 4964 h 7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83" h="7273">
                      <a:moveTo>
                        <a:pt x="3443" y="4964"/>
                      </a:moveTo>
                      <a:cubicBezTo>
                        <a:pt x="5633" y="4583"/>
                        <a:pt x="1347" y="392"/>
                        <a:pt x="3252" y="964"/>
                      </a:cubicBezTo>
                      <a:cubicBezTo>
                        <a:pt x="2014" y="-4180"/>
                        <a:pt x="-3511" y="13346"/>
                        <a:pt x="3443" y="496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6" name="Forma Livre: Forma 1285">
                  <a:extLst>
                    <a:ext uri="{FF2B5EF4-FFF2-40B4-BE49-F238E27FC236}">
                      <a16:creationId xmlns:a16="http://schemas.microsoft.com/office/drawing/2014/main" id="{76876A11-7406-9313-27FD-EE12D8D62CC5}"/>
                    </a:ext>
                  </a:extLst>
                </p:cNvPr>
                <p:cNvSpPr/>
                <p:nvPr/>
              </p:nvSpPr>
              <p:spPr>
                <a:xfrm>
                  <a:off x="3923919" y="3406524"/>
                  <a:ext cx="4571" cy="4381"/>
                </a:xfrm>
                <a:custGeom>
                  <a:avLst/>
                  <a:gdLst>
                    <a:gd name="connsiteX0" fmla="*/ 4572 w 4571"/>
                    <a:gd name="connsiteY0" fmla="*/ 2000 h 4381"/>
                    <a:gd name="connsiteX1" fmla="*/ 0 w 4571"/>
                    <a:gd name="connsiteY1" fmla="*/ 0 h 4381"/>
                    <a:gd name="connsiteX2" fmla="*/ 1143 w 4571"/>
                    <a:gd name="connsiteY2" fmla="*/ 4381 h 4381"/>
                    <a:gd name="connsiteX3" fmla="*/ 4572 w 4571"/>
                    <a:gd name="connsiteY3" fmla="*/ 2000 h 4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71" h="4381">
                      <a:moveTo>
                        <a:pt x="4572" y="2000"/>
                      </a:moveTo>
                      <a:lnTo>
                        <a:pt x="0" y="0"/>
                      </a:lnTo>
                      <a:lnTo>
                        <a:pt x="1143" y="4381"/>
                      </a:lnTo>
                      <a:lnTo>
                        <a:pt x="4572" y="20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7" name="Forma Livre: Forma 1286">
                  <a:extLst>
                    <a:ext uri="{FF2B5EF4-FFF2-40B4-BE49-F238E27FC236}">
                      <a16:creationId xmlns:a16="http://schemas.microsoft.com/office/drawing/2014/main" id="{33E18BBF-0B55-91D2-4745-63211EC145DC}"/>
                    </a:ext>
                  </a:extLst>
                </p:cNvPr>
                <p:cNvSpPr/>
                <p:nvPr/>
              </p:nvSpPr>
              <p:spPr>
                <a:xfrm>
                  <a:off x="3900704" y="3424717"/>
                  <a:ext cx="6640" cy="6381"/>
                </a:xfrm>
                <a:custGeom>
                  <a:avLst/>
                  <a:gdLst>
                    <a:gd name="connsiteX0" fmla="*/ 164 w 6640"/>
                    <a:gd name="connsiteY0" fmla="*/ 6287 h 6381"/>
                    <a:gd name="connsiteX1" fmla="*/ 6355 w 6640"/>
                    <a:gd name="connsiteY1" fmla="*/ 2477 h 6381"/>
                    <a:gd name="connsiteX2" fmla="*/ 6641 w 6640"/>
                    <a:gd name="connsiteY2" fmla="*/ 0 h 6381"/>
                    <a:gd name="connsiteX3" fmla="*/ 164 w 6640"/>
                    <a:gd name="connsiteY3" fmla="*/ 6382 h 6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640" h="6381">
                      <a:moveTo>
                        <a:pt x="164" y="6287"/>
                      </a:moveTo>
                      <a:lnTo>
                        <a:pt x="6355" y="2477"/>
                      </a:lnTo>
                      <a:cubicBezTo>
                        <a:pt x="5688" y="2000"/>
                        <a:pt x="6069" y="1048"/>
                        <a:pt x="6641" y="0"/>
                      </a:cubicBezTo>
                      <a:cubicBezTo>
                        <a:pt x="3307" y="2858"/>
                        <a:pt x="-884" y="5429"/>
                        <a:pt x="164" y="638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8" name="Forma Livre: Forma 1287">
                  <a:extLst>
                    <a:ext uri="{FF2B5EF4-FFF2-40B4-BE49-F238E27FC236}">
                      <a16:creationId xmlns:a16="http://schemas.microsoft.com/office/drawing/2014/main" id="{02C0A468-786D-D476-ED8F-31EE5B512DD4}"/>
                    </a:ext>
                  </a:extLst>
                </p:cNvPr>
                <p:cNvSpPr/>
                <p:nvPr/>
              </p:nvSpPr>
              <p:spPr>
                <a:xfrm>
                  <a:off x="3907345" y="3420240"/>
                  <a:ext cx="3714" cy="4476"/>
                </a:xfrm>
                <a:custGeom>
                  <a:avLst/>
                  <a:gdLst>
                    <a:gd name="connsiteX0" fmla="*/ 0 w 3714"/>
                    <a:gd name="connsiteY0" fmla="*/ 4477 h 4476"/>
                    <a:gd name="connsiteX1" fmla="*/ 3715 w 3714"/>
                    <a:gd name="connsiteY1" fmla="*/ 0 h 4476"/>
                    <a:gd name="connsiteX2" fmla="*/ 0 w 3714"/>
                    <a:gd name="connsiteY2" fmla="*/ 4477 h 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714" h="4476">
                      <a:moveTo>
                        <a:pt x="0" y="4477"/>
                      </a:moveTo>
                      <a:cubicBezTo>
                        <a:pt x="1714" y="2953"/>
                        <a:pt x="3334" y="1429"/>
                        <a:pt x="3715" y="0"/>
                      </a:cubicBezTo>
                      <a:cubicBezTo>
                        <a:pt x="2858" y="857"/>
                        <a:pt x="953" y="2762"/>
                        <a:pt x="0" y="4477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9" name="Forma Livre: Forma 1288">
                  <a:extLst>
                    <a:ext uri="{FF2B5EF4-FFF2-40B4-BE49-F238E27FC236}">
                      <a16:creationId xmlns:a16="http://schemas.microsoft.com/office/drawing/2014/main" id="{D7B36593-343F-6D21-DA16-E37EC63E5A10}"/>
                    </a:ext>
                  </a:extLst>
                </p:cNvPr>
                <p:cNvSpPr/>
                <p:nvPr/>
              </p:nvSpPr>
              <p:spPr>
                <a:xfrm>
                  <a:off x="3916965" y="3416811"/>
                  <a:ext cx="5905" cy="4381"/>
                </a:xfrm>
                <a:custGeom>
                  <a:avLst/>
                  <a:gdLst>
                    <a:gd name="connsiteX0" fmla="*/ 5906 w 5905"/>
                    <a:gd name="connsiteY0" fmla="*/ 0 h 4381"/>
                    <a:gd name="connsiteX1" fmla="*/ 3715 w 5905"/>
                    <a:gd name="connsiteY1" fmla="*/ 857 h 4381"/>
                    <a:gd name="connsiteX2" fmla="*/ 0 w 5905"/>
                    <a:gd name="connsiteY2" fmla="*/ 4381 h 4381"/>
                    <a:gd name="connsiteX3" fmla="*/ 5906 w 5905"/>
                    <a:gd name="connsiteY3" fmla="*/ 0 h 4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05" h="4381">
                      <a:moveTo>
                        <a:pt x="5906" y="0"/>
                      </a:moveTo>
                      <a:lnTo>
                        <a:pt x="3715" y="857"/>
                      </a:lnTo>
                      <a:lnTo>
                        <a:pt x="0" y="4381"/>
                      </a:lnTo>
                      <a:lnTo>
                        <a:pt x="5906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0" name="Forma Livre: Forma 1289">
                  <a:extLst>
                    <a:ext uri="{FF2B5EF4-FFF2-40B4-BE49-F238E27FC236}">
                      <a16:creationId xmlns:a16="http://schemas.microsoft.com/office/drawing/2014/main" id="{6A7D047B-4AE7-3FB0-9344-9F776BD68E6D}"/>
                    </a:ext>
                  </a:extLst>
                </p:cNvPr>
                <p:cNvSpPr/>
                <p:nvPr/>
              </p:nvSpPr>
              <p:spPr>
                <a:xfrm>
                  <a:off x="3829523" y="3471389"/>
                  <a:ext cx="7174" cy="5787"/>
                </a:xfrm>
                <a:custGeom>
                  <a:avLst/>
                  <a:gdLst>
                    <a:gd name="connsiteX0" fmla="*/ 6575 w 7174"/>
                    <a:gd name="connsiteY0" fmla="*/ 0 h 5787"/>
                    <a:gd name="connsiteX1" fmla="*/ 3 w 7174"/>
                    <a:gd name="connsiteY1" fmla="*/ 4381 h 5787"/>
                    <a:gd name="connsiteX2" fmla="*/ 4670 w 7174"/>
                    <a:gd name="connsiteY2" fmla="*/ 4477 h 5787"/>
                    <a:gd name="connsiteX3" fmla="*/ 6575 w 7174"/>
                    <a:gd name="connsiteY3" fmla="*/ 0 h 5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74" h="5787">
                      <a:moveTo>
                        <a:pt x="6575" y="0"/>
                      </a:moveTo>
                      <a:lnTo>
                        <a:pt x="3" y="4381"/>
                      </a:lnTo>
                      <a:cubicBezTo>
                        <a:pt x="-93" y="6191"/>
                        <a:pt x="2289" y="6287"/>
                        <a:pt x="4670" y="4477"/>
                      </a:cubicBezTo>
                      <a:cubicBezTo>
                        <a:pt x="5908" y="2667"/>
                        <a:pt x="8289" y="952"/>
                        <a:pt x="6575" y="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1" name="Forma Livre: Forma 1290">
                  <a:extLst>
                    <a:ext uri="{FF2B5EF4-FFF2-40B4-BE49-F238E27FC236}">
                      <a16:creationId xmlns:a16="http://schemas.microsoft.com/office/drawing/2014/main" id="{192DB746-EC93-091A-5896-936A4A1AAC19}"/>
                    </a:ext>
                  </a:extLst>
                </p:cNvPr>
                <p:cNvSpPr/>
                <p:nvPr/>
              </p:nvSpPr>
              <p:spPr>
                <a:xfrm>
                  <a:off x="3858577" y="3470818"/>
                  <a:ext cx="4857" cy="5333"/>
                </a:xfrm>
                <a:custGeom>
                  <a:avLst/>
                  <a:gdLst>
                    <a:gd name="connsiteX0" fmla="*/ 4858 w 4857"/>
                    <a:gd name="connsiteY0" fmla="*/ 1333 h 5333"/>
                    <a:gd name="connsiteX1" fmla="*/ 0 w 4857"/>
                    <a:gd name="connsiteY1" fmla="*/ 0 h 5333"/>
                    <a:gd name="connsiteX2" fmla="*/ 2572 w 4857"/>
                    <a:gd name="connsiteY2" fmla="*/ 5334 h 5333"/>
                    <a:gd name="connsiteX3" fmla="*/ 4763 w 4857"/>
                    <a:gd name="connsiteY3" fmla="*/ 1429 h 5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57" h="5333">
                      <a:moveTo>
                        <a:pt x="4858" y="1333"/>
                      </a:moveTo>
                      <a:cubicBezTo>
                        <a:pt x="2476" y="1619"/>
                        <a:pt x="1810" y="762"/>
                        <a:pt x="0" y="0"/>
                      </a:cubicBezTo>
                      <a:lnTo>
                        <a:pt x="2572" y="5334"/>
                      </a:lnTo>
                      <a:lnTo>
                        <a:pt x="4763" y="1429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2" name="Forma Livre: Forma 1291">
                  <a:extLst>
                    <a:ext uri="{FF2B5EF4-FFF2-40B4-BE49-F238E27FC236}">
                      <a16:creationId xmlns:a16="http://schemas.microsoft.com/office/drawing/2014/main" id="{13D697AC-A702-AAE7-64EF-D51967A39F61}"/>
                    </a:ext>
                  </a:extLst>
                </p:cNvPr>
                <p:cNvSpPr/>
                <p:nvPr/>
              </p:nvSpPr>
              <p:spPr>
                <a:xfrm>
                  <a:off x="3838950" y="3483737"/>
                  <a:ext cx="7337" cy="6465"/>
                </a:xfrm>
                <a:custGeom>
                  <a:avLst/>
                  <a:gdLst>
                    <a:gd name="connsiteX0" fmla="*/ 3911 w 7337"/>
                    <a:gd name="connsiteY0" fmla="*/ 416 h 6465"/>
                    <a:gd name="connsiteX1" fmla="*/ 4292 w 7337"/>
                    <a:gd name="connsiteY1" fmla="*/ 4988 h 6465"/>
                    <a:gd name="connsiteX2" fmla="*/ 3911 w 7337"/>
                    <a:gd name="connsiteY2" fmla="*/ 416 h 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37" h="6465">
                      <a:moveTo>
                        <a:pt x="3911" y="416"/>
                      </a:moveTo>
                      <a:cubicBezTo>
                        <a:pt x="3911" y="2226"/>
                        <a:pt x="-5138" y="9560"/>
                        <a:pt x="4292" y="4988"/>
                      </a:cubicBezTo>
                      <a:cubicBezTo>
                        <a:pt x="4387" y="3178"/>
                        <a:pt x="11341" y="-1394"/>
                        <a:pt x="3911" y="41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3" name="Forma Livre: Forma 1292">
                  <a:extLst>
                    <a:ext uri="{FF2B5EF4-FFF2-40B4-BE49-F238E27FC236}">
                      <a16:creationId xmlns:a16="http://schemas.microsoft.com/office/drawing/2014/main" id="{6E2B47CA-1201-FB42-B65E-C74F5E0DF795}"/>
                    </a:ext>
                  </a:extLst>
                </p:cNvPr>
                <p:cNvSpPr/>
                <p:nvPr/>
              </p:nvSpPr>
              <p:spPr>
                <a:xfrm>
                  <a:off x="3724275" y="3497298"/>
                  <a:ext cx="2000" cy="9906"/>
                </a:xfrm>
                <a:custGeom>
                  <a:avLst/>
                  <a:gdLst>
                    <a:gd name="connsiteX0" fmla="*/ 0 w 2000"/>
                    <a:gd name="connsiteY0" fmla="*/ 9906 h 9906"/>
                    <a:gd name="connsiteX1" fmla="*/ 2000 w 2000"/>
                    <a:gd name="connsiteY1" fmla="*/ 9620 h 9906"/>
                    <a:gd name="connsiteX2" fmla="*/ 953 w 2000"/>
                    <a:gd name="connsiteY2" fmla="*/ 0 h 9906"/>
                    <a:gd name="connsiteX3" fmla="*/ 0 w 2000"/>
                    <a:gd name="connsiteY3" fmla="*/ 9906 h 9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" h="9906">
                      <a:moveTo>
                        <a:pt x="0" y="9906"/>
                      </a:moveTo>
                      <a:lnTo>
                        <a:pt x="2000" y="9620"/>
                      </a:lnTo>
                      <a:lnTo>
                        <a:pt x="953" y="0"/>
                      </a:lnTo>
                      <a:lnTo>
                        <a:pt x="0" y="9906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4" name="Forma Livre: Forma 1293">
                  <a:extLst>
                    <a:ext uri="{FF2B5EF4-FFF2-40B4-BE49-F238E27FC236}">
                      <a16:creationId xmlns:a16="http://schemas.microsoft.com/office/drawing/2014/main" id="{E85EFB1A-55FC-8416-E88B-AD1B3E2D621D}"/>
                    </a:ext>
                  </a:extLst>
                </p:cNvPr>
                <p:cNvSpPr/>
                <p:nvPr/>
              </p:nvSpPr>
              <p:spPr>
                <a:xfrm>
                  <a:off x="3612801" y="3511204"/>
                  <a:ext cx="12497" cy="6680"/>
                </a:xfrm>
                <a:custGeom>
                  <a:avLst/>
                  <a:gdLst>
                    <a:gd name="connsiteX0" fmla="*/ 127 w 12497"/>
                    <a:gd name="connsiteY0" fmla="*/ 5144 h 6680"/>
                    <a:gd name="connsiteX1" fmla="*/ 11938 w 12497"/>
                    <a:gd name="connsiteY1" fmla="*/ 5620 h 6680"/>
                    <a:gd name="connsiteX2" fmla="*/ 8413 w 12497"/>
                    <a:gd name="connsiteY2" fmla="*/ 0 h 6680"/>
                    <a:gd name="connsiteX3" fmla="*/ 127 w 12497"/>
                    <a:gd name="connsiteY3" fmla="*/ 5239 h 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97" h="6680">
                      <a:moveTo>
                        <a:pt x="127" y="5144"/>
                      </a:moveTo>
                      <a:cubicBezTo>
                        <a:pt x="9080" y="10382"/>
                        <a:pt x="4127" y="95"/>
                        <a:pt x="11938" y="5620"/>
                      </a:cubicBezTo>
                      <a:cubicBezTo>
                        <a:pt x="14795" y="4096"/>
                        <a:pt x="5651" y="1143"/>
                        <a:pt x="8413" y="0"/>
                      </a:cubicBezTo>
                      <a:cubicBezTo>
                        <a:pt x="2032" y="571"/>
                        <a:pt x="-635" y="-1715"/>
                        <a:pt x="127" y="523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5" name="Forma Livre: Forma 1294">
                  <a:extLst>
                    <a:ext uri="{FF2B5EF4-FFF2-40B4-BE49-F238E27FC236}">
                      <a16:creationId xmlns:a16="http://schemas.microsoft.com/office/drawing/2014/main" id="{BA3522D4-5E9A-5586-AD00-61FB601E2B35}"/>
                    </a:ext>
                  </a:extLst>
                </p:cNvPr>
                <p:cNvSpPr/>
                <p:nvPr/>
              </p:nvSpPr>
              <p:spPr>
                <a:xfrm>
                  <a:off x="3621214" y="3510633"/>
                  <a:ext cx="3333" cy="476"/>
                </a:xfrm>
                <a:custGeom>
                  <a:avLst/>
                  <a:gdLst>
                    <a:gd name="connsiteX0" fmla="*/ 0 w 3333"/>
                    <a:gd name="connsiteY0" fmla="*/ 476 h 476"/>
                    <a:gd name="connsiteX1" fmla="*/ 3334 w 3333"/>
                    <a:gd name="connsiteY1" fmla="*/ 0 h 476"/>
                    <a:gd name="connsiteX2" fmla="*/ 0 w 3333"/>
                    <a:gd name="connsiteY2" fmla="*/ 476 h 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3" h="476">
                      <a:moveTo>
                        <a:pt x="0" y="476"/>
                      </a:moveTo>
                      <a:cubicBezTo>
                        <a:pt x="1048" y="476"/>
                        <a:pt x="2096" y="286"/>
                        <a:pt x="3334" y="0"/>
                      </a:cubicBezTo>
                      <a:cubicBezTo>
                        <a:pt x="1524" y="0"/>
                        <a:pt x="667" y="286"/>
                        <a:pt x="0" y="47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6" name="Forma Livre: Forma 1295">
                  <a:extLst>
                    <a:ext uri="{FF2B5EF4-FFF2-40B4-BE49-F238E27FC236}">
                      <a16:creationId xmlns:a16="http://schemas.microsoft.com/office/drawing/2014/main" id="{3CB4EFB2-97BF-889F-57F9-7F578178C4BD}"/>
                    </a:ext>
                  </a:extLst>
                </p:cNvPr>
                <p:cNvSpPr/>
                <p:nvPr/>
              </p:nvSpPr>
              <p:spPr>
                <a:xfrm>
                  <a:off x="2548890" y="3633505"/>
                  <a:ext cx="6762" cy="2285"/>
                </a:xfrm>
                <a:custGeom>
                  <a:avLst/>
                  <a:gdLst>
                    <a:gd name="connsiteX0" fmla="*/ 6763 w 6762"/>
                    <a:gd name="connsiteY0" fmla="*/ 571 h 2285"/>
                    <a:gd name="connsiteX1" fmla="*/ 0 w 6762"/>
                    <a:gd name="connsiteY1" fmla="*/ 0 h 2285"/>
                    <a:gd name="connsiteX2" fmla="*/ 4858 w 6762"/>
                    <a:gd name="connsiteY2" fmla="*/ 2286 h 2285"/>
                    <a:gd name="connsiteX3" fmla="*/ 6763 w 6762"/>
                    <a:gd name="connsiteY3" fmla="*/ 571 h 2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" h="2285">
                      <a:moveTo>
                        <a:pt x="6763" y="571"/>
                      </a:moveTo>
                      <a:lnTo>
                        <a:pt x="0" y="0"/>
                      </a:lnTo>
                      <a:lnTo>
                        <a:pt x="4858" y="2286"/>
                      </a:lnTo>
                      <a:lnTo>
                        <a:pt x="6763" y="57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7" name="Forma Livre: Forma 1296">
                  <a:extLst>
                    <a:ext uri="{FF2B5EF4-FFF2-40B4-BE49-F238E27FC236}">
                      <a16:creationId xmlns:a16="http://schemas.microsoft.com/office/drawing/2014/main" id="{35893065-2F27-776B-6D07-3F8F6FB558BC}"/>
                    </a:ext>
                  </a:extLst>
                </p:cNvPr>
                <p:cNvSpPr/>
                <p:nvPr/>
              </p:nvSpPr>
              <p:spPr>
                <a:xfrm>
                  <a:off x="2540127" y="3637982"/>
                  <a:ext cx="5333" cy="6191"/>
                </a:xfrm>
                <a:custGeom>
                  <a:avLst/>
                  <a:gdLst>
                    <a:gd name="connsiteX0" fmla="*/ 5239 w 5333"/>
                    <a:gd name="connsiteY0" fmla="*/ 5715 h 6191"/>
                    <a:gd name="connsiteX1" fmla="*/ 2286 w 5333"/>
                    <a:gd name="connsiteY1" fmla="*/ 0 h 6191"/>
                    <a:gd name="connsiteX2" fmla="*/ 0 w 5333"/>
                    <a:gd name="connsiteY2" fmla="*/ 6191 h 6191"/>
                    <a:gd name="connsiteX3" fmla="*/ 5334 w 5333"/>
                    <a:gd name="connsiteY3" fmla="*/ 5620 h 6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3" h="6191">
                      <a:moveTo>
                        <a:pt x="5239" y="5715"/>
                      </a:moveTo>
                      <a:lnTo>
                        <a:pt x="2286" y="0"/>
                      </a:lnTo>
                      <a:lnTo>
                        <a:pt x="0" y="6191"/>
                      </a:lnTo>
                      <a:cubicBezTo>
                        <a:pt x="1333" y="5620"/>
                        <a:pt x="3905" y="4477"/>
                        <a:pt x="5334" y="562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8" name="Forma Livre: Forma 1297">
                  <a:extLst>
                    <a:ext uri="{FF2B5EF4-FFF2-40B4-BE49-F238E27FC236}">
                      <a16:creationId xmlns:a16="http://schemas.microsoft.com/office/drawing/2014/main" id="{3E28A01E-721B-2DAF-7439-6630CBB94273}"/>
                    </a:ext>
                  </a:extLst>
                </p:cNvPr>
                <p:cNvSpPr/>
                <p:nvPr/>
              </p:nvSpPr>
              <p:spPr>
                <a:xfrm>
                  <a:off x="3281076" y="3503832"/>
                  <a:ext cx="5333" cy="2038"/>
                </a:xfrm>
                <a:custGeom>
                  <a:avLst/>
                  <a:gdLst>
                    <a:gd name="connsiteX0" fmla="*/ 5334 w 5333"/>
                    <a:gd name="connsiteY0" fmla="*/ 2038 h 2038"/>
                    <a:gd name="connsiteX1" fmla="*/ 4953 w 5333"/>
                    <a:gd name="connsiteY1" fmla="*/ 514 h 2038"/>
                    <a:gd name="connsiteX2" fmla="*/ 0 w 5333"/>
                    <a:gd name="connsiteY2" fmla="*/ 1086 h 2038"/>
                    <a:gd name="connsiteX3" fmla="*/ 5334 w 5333"/>
                    <a:gd name="connsiteY3" fmla="*/ 2038 h 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3" h="2038">
                      <a:moveTo>
                        <a:pt x="5334" y="2038"/>
                      </a:moveTo>
                      <a:lnTo>
                        <a:pt x="4953" y="514"/>
                      </a:lnTo>
                      <a:cubicBezTo>
                        <a:pt x="3429" y="-438"/>
                        <a:pt x="2286" y="38"/>
                        <a:pt x="0" y="1086"/>
                      </a:cubicBezTo>
                      <a:lnTo>
                        <a:pt x="5334" y="203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9" name="Forma Livre: Forma 1298">
                  <a:extLst>
                    <a:ext uri="{FF2B5EF4-FFF2-40B4-BE49-F238E27FC236}">
                      <a16:creationId xmlns:a16="http://schemas.microsoft.com/office/drawing/2014/main" id="{386CDEA0-DFE2-C10D-A1A7-D5AB0EB5551C}"/>
                    </a:ext>
                  </a:extLst>
                </p:cNvPr>
                <p:cNvSpPr/>
                <p:nvPr/>
              </p:nvSpPr>
              <p:spPr>
                <a:xfrm>
                  <a:off x="3222402" y="3544160"/>
                  <a:ext cx="5715" cy="2857"/>
                </a:xfrm>
                <a:custGeom>
                  <a:avLst/>
                  <a:gdLst>
                    <a:gd name="connsiteX0" fmla="*/ 4763 w 5715"/>
                    <a:gd name="connsiteY0" fmla="*/ 2858 h 2857"/>
                    <a:gd name="connsiteX1" fmla="*/ 5715 w 5715"/>
                    <a:gd name="connsiteY1" fmla="*/ 2000 h 2857"/>
                    <a:gd name="connsiteX2" fmla="*/ 0 w 5715"/>
                    <a:gd name="connsiteY2" fmla="*/ 0 h 2857"/>
                    <a:gd name="connsiteX3" fmla="*/ 4763 w 5715"/>
                    <a:gd name="connsiteY3" fmla="*/ 2858 h 2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5" h="2857">
                      <a:moveTo>
                        <a:pt x="4763" y="2858"/>
                      </a:moveTo>
                      <a:lnTo>
                        <a:pt x="5715" y="2000"/>
                      </a:lnTo>
                      <a:lnTo>
                        <a:pt x="0" y="0"/>
                      </a:lnTo>
                      <a:lnTo>
                        <a:pt x="4763" y="285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0" name="Forma Livre: Forma 1299">
                  <a:extLst>
                    <a:ext uri="{FF2B5EF4-FFF2-40B4-BE49-F238E27FC236}">
                      <a16:creationId xmlns:a16="http://schemas.microsoft.com/office/drawing/2014/main" id="{4249C8DC-D01F-CF26-73A5-5563CFA44711}"/>
                    </a:ext>
                  </a:extLst>
                </p:cNvPr>
                <p:cNvSpPr/>
                <p:nvPr/>
              </p:nvSpPr>
              <p:spPr>
                <a:xfrm>
                  <a:off x="3188940" y="3594643"/>
                  <a:ext cx="6982" cy="7429"/>
                </a:xfrm>
                <a:custGeom>
                  <a:avLst/>
                  <a:gdLst>
                    <a:gd name="connsiteX0" fmla="*/ 2220 w 6982"/>
                    <a:gd name="connsiteY0" fmla="*/ 7429 h 7429"/>
                    <a:gd name="connsiteX1" fmla="*/ 6982 w 6982"/>
                    <a:gd name="connsiteY1" fmla="*/ 0 h 7429"/>
                    <a:gd name="connsiteX2" fmla="*/ 2220 w 6982"/>
                    <a:gd name="connsiteY2" fmla="*/ 7429 h 7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982" h="7429">
                      <a:moveTo>
                        <a:pt x="2220" y="7429"/>
                      </a:moveTo>
                      <a:cubicBezTo>
                        <a:pt x="4220" y="5239"/>
                        <a:pt x="5173" y="2000"/>
                        <a:pt x="6982" y="0"/>
                      </a:cubicBezTo>
                      <a:cubicBezTo>
                        <a:pt x="4220" y="5239"/>
                        <a:pt x="-3876" y="3905"/>
                        <a:pt x="2220" y="7429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63C4E157-7D80-7A1F-68CA-955BF5DD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4265" y="3323529"/>
              <a:ext cx="1447800" cy="1455187"/>
            </a:xfrm>
            <a:prstGeom prst="rect">
              <a:avLst/>
            </a:prstGeom>
          </p:spPr>
        </p:pic>
      </p:grpSp>
      <p:pic>
        <p:nvPicPr>
          <p:cNvPr id="5" name="Gráfico 4">
            <a:extLst>
              <a:ext uri="{FF2B5EF4-FFF2-40B4-BE49-F238E27FC236}">
                <a16:creationId xmlns:a16="http://schemas.microsoft.com/office/drawing/2014/main" id="{560B9CEF-3023-17E9-04C0-174312AD60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8954"/>
          <a:stretch/>
        </p:blipFill>
        <p:spPr>
          <a:xfrm>
            <a:off x="3154317" y="0"/>
            <a:ext cx="1990725" cy="1613402"/>
          </a:xfrm>
          <a:prstGeom prst="rect">
            <a:avLst/>
          </a:prstGeom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646645-5E66-68AB-CC1C-3381FA149ACF}"/>
              </a:ext>
            </a:extLst>
          </p:cNvPr>
          <p:cNvSpPr txBox="1"/>
          <p:nvPr/>
        </p:nvSpPr>
        <p:spPr>
          <a:xfrm>
            <a:off x="946344" y="2055361"/>
            <a:ext cx="4162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600" b="1" i="0" u="none" strike="noStrike" kern="1200" cap="none" spc="0" normalizeH="0" baseline="0" noProof="0" dirty="0">
                <a:ln>
                  <a:noFill/>
                </a:ln>
                <a:solidFill>
                  <a:srgbClr val="364F6B"/>
                </a:solidFill>
                <a:effectLst/>
                <a:uLnTx/>
                <a:uFillTx/>
                <a:latin typeface="Master Of Break" pitchFamily="2" charset="0"/>
                <a:ea typeface="+mn-ea"/>
                <a:cs typeface="Heebo" pitchFamily="2" charset="-79"/>
              </a:rPr>
              <a:t>milhas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96D4473-014B-AF6C-DA00-E093B0162106}"/>
              </a:ext>
            </a:extLst>
          </p:cNvPr>
          <p:cNvSpPr txBox="1"/>
          <p:nvPr/>
        </p:nvSpPr>
        <p:spPr>
          <a:xfrm>
            <a:off x="946344" y="1558156"/>
            <a:ext cx="4162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-150" normalizeH="0" baseline="0" noProof="0" dirty="0">
                <a:ln>
                  <a:noFill/>
                </a:ln>
                <a:solidFill>
                  <a:srgbClr val="DD3737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viaje com</a:t>
            </a:r>
          </a:p>
        </p:txBody>
      </p:sp>
    </p:spTree>
    <p:extLst>
      <p:ext uri="{BB962C8B-B14F-4D97-AF65-F5344CB8AC3E}">
        <p14:creationId xmlns:p14="http://schemas.microsoft.com/office/powerpoint/2010/main" val="26331153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A6DB8FA-4098-ECA4-704E-FEA659950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028DE16-503E-E5D2-9476-876C0C21BA40}"/>
              </a:ext>
            </a:extLst>
          </p:cNvPr>
          <p:cNvSpPr/>
          <p:nvPr/>
        </p:nvSpPr>
        <p:spPr>
          <a:xfrm>
            <a:off x="0" y="0"/>
            <a:ext cx="9144000" cy="5142539"/>
          </a:xfrm>
          <a:prstGeom prst="rect">
            <a:avLst/>
          </a:prstGeom>
          <a:solidFill>
            <a:srgbClr val="B18E7A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8AFD991-CF0E-AB33-0B28-13924428E905}"/>
              </a:ext>
            </a:extLst>
          </p:cNvPr>
          <p:cNvSpPr txBox="1"/>
          <p:nvPr/>
        </p:nvSpPr>
        <p:spPr>
          <a:xfrm>
            <a:off x="1232681" y="1881039"/>
            <a:ext cx="39959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 dirty="0">
                <a:ln>
                  <a:noFill/>
                </a:ln>
                <a:solidFill>
                  <a:srgbClr val="292623"/>
                </a:solidFill>
                <a:effectLst/>
                <a:uLnTx/>
                <a:uFillTx/>
                <a:latin typeface="Libre Bodoni" panose="02070503070600000003" pitchFamily="18" charset="0"/>
                <a:ea typeface="+mn-ea"/>
                <a:cs typeface="Heebo" pitchFamily="2" charset="-79"/>
              </a:rPr>
              <a:t>GUERRA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E3D05E-F02B-24B1-E665-CB5AE467172B}"/>
              </a:ext>
            </a:extLst>
          </p:cNvPr>
          <p:cNvSpPr txBox="1"/>
          <p:nvPr/>
        </p:nvSpPr>
        <p:spPr>
          <a:xfrm>
            <a:off x="1232680" y="2552771"/>
            <a:ext cx="46857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 dirty="0">
                <a:ln>
                  <a:noFill/>
                </a:ln>
                <a:solidFill>
                  <a:srgbClr val="292623"/>
                </a:solidFill>
                <a:effectLst/>
                <a:uLnTx/>
                <a:uFillTx/>
                <a:latin typeface="Libre Bodoni" panose="02070503070600000003" pitchFamily="18" charset="0"/>
                <a:ea typeface="+mn-ea"/>
                <a:cs typeface="Heebo" pitchFamily="2" charset="-79"/>
              </a:rPr>
              <a:t>MUNDIAL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7C94FB-E209-06CD-9D80-B643E7B14BD2}"/>
              </a:ext>
            </a:extLst>
          </p:cNvPr>
          <p:cNvSpPr txBox="1"/>
          <p:nvPr/>
        </p:nvSpPr>
        <p:spPr>
          <a:xfrm>
            <a:off x="1263161" y="1590306"/>
            <a:ext cx="4794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6A5843"/>
                </a:solidFill>
                <a:effectLst/>
                <a:uLnTx/>
                <a:uFillTx/>
                <a:latin typeface="Libre Bodoni" panose="02070503070600000003" pitchFamily="18" charset="0"/>
                <a:ea typeface="+mn-ea"/>
                <a:cs typeface="Heebo" pitchFamily="2" charset="-79"/>
              </a:rPr>
              <a:t>PRIMEIRA</a:t>
            </a:r>
          </a:p>
        </p:txBody>
      </p:sp>
    </p:spTree>
    <p:extLst>
      <p:ext uri="{BB962C8B-B14F-4D97-AF65-F5344CB8AC3E}">
        <p14:creationId xmlns:p14="http://schemas.microsoft.com/office/powerpoint/2010/main" val="9525451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801347C-0072-6A7B-5475-596D4A9DC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77CEE95-56AC-C001-A4DD-1153BF2DB3E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B4D7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71867C-B50C-5841-59D6-24D1E5D7A97F}"/>
              </a:ext>
            </a:extLst>
          </p:cNvPr>
          <p:cNvSpPr txBox="1"/>
          <p:nvPr/>
        </p:nvSpPr>
        <p:spPr>
          <a:xfrm>
            <a:off x="2295525" y="1933932"/>
            <a:ext cx="45529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Latha" panose="020B0604020202020204" pitchFamily="34" charset="0"/>
              </a:rPr>
              <a:t>Psicologia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F7FF10-FF49-8DF7-4F74-3AF839A2DCF3}"/>
              </a:ext>
            </a:extLst>
          </p:cNvPr>
          <p:cNvSpPr txBox="1"/>
          <p:nvPr/>
        </p:nvSpPr>
        <p:spPr>
          <a:xfrm>
            <a:off x="2295525" y="2973941"/>
            <a:ext cx="455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subtítulo da apresentação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3D4EC3B-0F66-5D68-02D3-0235CDC65DEA}"/>
              </a:ext>
            </a:extLst>
          </p:cNvPr>
          <p:cNvSpPr/>
          <p:nvPr/>
        </p:nvSpPr>
        <p:spPr>
          <a:xfrm>
            <a:off x="0" y="4943475"/>
            <a:ext cx="9144000" cy="200025"/>
          </a:xfrm>
          <a:prstGeom prst="rect">
            <a:avLst/>
          </a:prstGeom>
          <a:solidFill>
            <a:srgbClr val="CA8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84325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EUA vendem 256,3 mil t de farelo de soja da safra 2021/22 na semana até 9/6">
            <a:extLst>
              <a:ext uri="{FF2B5EF4-FFF2-40B4-BE49-F238E27FC236}">
                <a16:creationId xmlns:a16="http://schemas.microsoft.com/office/drawing/2014/main" id="{7D0A03FC-639A-C347-1681-8B76B4F38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380D6F3-0739-6518-F805-EB68F362551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684D">
              <a:alpha val="7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29D01B-E658-4B2B-7177-22A86E171155}"/>
              </a:ext>
            </a:extLst>
          </p:cNvPr>
          <p:cNvSpPr txBox="1"/>
          <p:nvPr/>
        </p:nvSpPr>
        <p:spPr>
          <a:xfrm>
            <a:off x="882747" y="1710556"/>
            <a:ext cx="33654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Controle 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EDAFE4-5BCE-2203-57C8-E03BCD32D3C6}"/>
              </a:ext>
            </a:extLst>
          </p:cNvPr>
          <p:cNvSpPr txBox="1"/>
          <p:nvPr/>
        </p:nvSpPr>
        <p:spPr>
          <a:xfrm>
            <a:off x="881605" y="2845667"/>
            <a:ext cx="3195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no processamento térmico de farelo de soja para alimentação de aves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57BE74-DDA5-42F6-994E-499728919CCD}"/>
              </a:ext>
            </a:extLst>
          </p:cNvPr>
          <p:cNvSpPr txBox="1"/>
          <p:nvPr/>
        </p:nvSpPr>
        <p:spPr>
          <a:xfrm>
            <a:off x="882747" y="2200051"/>
            <a:ext cx="292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qualidade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492DE992-25C3-C321-8C2C-ADC5C3C01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960" y="4078765"/>
            <a:ext cx="1376413" cy="3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278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Farelo de Soja - Produtos - Super Commodity - Insumos Agrícolas">
            <a:extLst>
              <a:ext uri="{FF2B5EF4-FFF2-40B4-BE49-F238E27FC236}">
                <a16:creationId xmlns:a16="http://schemas.microsoft.com/office/drawing/2014/main" id="{9BA874D2-E487-5BDD-3404-8D6A62ADA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58" r="-3" b="20236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6B0C76-CD6E-8610-70A2-B94DF229ADF3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1D8921C-17BB-9B51-0A42-3157FE70834F}"/>
              </a:ext>
            </a:extLst>
          </p:cNvPr>
          <p:cNvSpPr txBox="1"/>
          <p:nvPr/>
        </p:nvSpPr>
        <p:spPr>
          <a:xfrm>
            <a:off x="1295400" y="2036088"/>
            <a:ext cx="655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tonio" pitchFamily="2" charset="0"/>
                <a:ea typeface="+mn-ea"/>
                <a:cs typeface="Heebo" pitchFamily="2" charset="-79"/>
              </a:rPr>
              <a:t>CONTROLE DE QUALIDADE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46A0E56-E3A1-2F1F-0D92-B6C127AFDB83}"/>
              </a:ext>
            </a:extLst>
          </p:cNvPr>
          <p:cNvSpPr txBox="1"/>
          <p:nvPr/>
        </p:nvSpPr>
        <p:spPr>
          <a:xfrm>
            <a:off x="1552575" y="2847975"/>
            <a:ext cx="6038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no processamento térmico de farelo de soja para alimentação de aves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745845C-49DD-5BC6-2656-AD4C5C0C092B}"/>
              </a:ext>
            </a:extLst>
          </p:cNvPr>
          <p:cNvSpPr/>
          <p:nvPr/>
        </p:nvSpPr>
        <p:spPr>
          <a:xfrm>
            <a:off x="0" y="4932989"/>
            <a:ext cx="9141714" cy="209550"/>
          </a:xfrm>
          <a:prstGeom prst="rect">
            <a:avLst/>
          </a:prstGeom>
          <a:solidFill>
            <a:srgbClr val="F6D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ED44244-D255-7C2D-6965-F188BAF8818C}"/>
              </a:ext>
            </a:extLst>
          </p:cNvPr>
          <p:cNvCxnSpPr>
            <a:cxnSpLocks/>
          </p:cNvCxnSpPr>
          <p:nvPr/>
        </p:nvCxnSpPr>
        <p:spPr>
          <a:xfrm>
            <a:off x="7034" y="2525151"/>
            <a:ext cx="1667021" cy="0"/>
          </a:xfrm>
          <a:prstGeom prst="line">
            <a:avLst/>
          </a:prstGeom>
          <a:ln>
            <a:solidFill>
              <a:srgbClr val="F6D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90BFB967-BD1D-928A-3234-D81B97047EF6}"/>
              </a:ext>
            </a:extLst>
          </p:cNvPr>
          <p:cNvCxnSpPr>
            <a:cxnSpLocks/>
          </p:cNvCxnSpPr>
          <p:nvPr/>
        </p:nvCxnSpPr>
        <p:spPr>
          <a:xfrm>
            <a:off x="7491046" y="2525151"/>
            <a:ext cx="1667021" cy="0"/>
          </a:xfrm>
          <a:prstGeom prst="line">
            <a:avLst/>
          </a:prstGeom>
          <a:ln>
            <a:solidFill>
              <a:srgbClr val="F6D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2022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omem de pé na frente de pessoas sentadas ao lado de uma mesa com computadores laptop">
            <a:extLst>
              <a:ext uri="{FF2B5EF4-FFF2-40B4-BE49-F238E27FC236}">
                <a16:creationId xmlns:a16="http://schemas.microsoft.com/office/drawing/2014/main" id="{E334016A-9D3B-57F7-133C-6E0DDBEE9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5492" y="723192"/>
            <a:ext cx="5258509" cy="4420308"/>
          </a:xfrm>
          <a:custGeom>
            <a:avLst/>
            <a:gdLst>
              <a:gd name="connsiteX0" fmla="*/ 3925057 w 5258509"/>
              <a:gd name="connsiteY0" fmla="*/ 605 h 4420308"/>
              <a:gd name="connsiteX1" fmla="*/ 5060328 w 5258509"/>
              <a:gd name="connsiteY1" fmla="*/ 628773 h 4420308"/>
              <a:gd name="connsiteX2" fmla="*/ 5258509 w 5258509"/>
              <a:gd name="connsiteY2" fmla="*/ 968146 h 4420308"/>
              <a:gd name="connsiteX3" fmla="*/ 5258509 w 5258509"/>
              <a:gd name="connsiteY3" fmla="*/ 4420308 h 4420308"/>
              <a:gd name="connsiteX4" fmla="*/ 720787 w 5258509"/>
              <a:gd name="connsiteY4" fmla="*/ 4420308 h 4420308"/>
              <a:gd name="connsiteX5" fmla="*/ 173232 w 5258509"/>
              <a:gd name="connsiteY5" fmla="*/ 3482653 h 4420308"/>
              <a:gd name="connsiteX6" fmla="*/ 628774 w 5258509"/>
              <a:gd name="connsiteY6" fmla="*/ 1748288 h 4420308"/>
              <a:gd name="connsiteX7" fmla="*/ 3325963 w 5258509"/>
              <a:gd name="connsiteY7" fmla="*/ 173231 h 4420308"/>
              <a:gd name="connsiteX8" fmla="*/ 3925057 w 5258509"/>
              <a:gd name="connsiteY8" fmla="*/ 605 h 4420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58509" h="4420308">
                <a:moveTo>
                  <a:pt x="3925057" y="605"/>
                </a:moveTo>
                <a:cubicBezTo>
                  <a:pt x="4374659" y="-13297"/>
                  <a:pt x="4817546" y="213024"/>
                  <a:pt x="5060328" y="628773"/>
                </a:cubicBezTo>
                <a:lnTo>
                  <a:pt x="5258509" y="968146"/>
                </a:lnTo>
                <a:lnTo>
                  <a:pt x="5258509" y="4420308"/>
                </a:lnTo>
                <a:lnTo>
                  <a:pt x="720787" y="4420308"/>
                </a:lnTo>
                <a:lnTo>
                  <a:pt x="173232" y="3482653"/>
                </a:lnTo>
                <a:cubicBezTo>
                  <a:pt x="-179905" y="2877927"/>
                  <a:pt x="24048" y="2101425"/>
                  <a:pt x="628774" y="1748288"/>
                </a:cubicBezTo>
                <a:lnTo>
                  <a:pt x="3325963" y="173231"/>
                </a:lnTo>
                <a:cubicBezTo>
                  <a:pt x="3514940" y="62876"/>
                  <a:pt x="3720692" y="6924"/>
                  <a:pt x="3925057" y="605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94143EA-A915-CAA3-AA1A-0BED968521CF}"/>
              </a:ext>
            </a:extLst>
          </p:cNvPr>
          <p:cNvSpPr/>
          <p:nvPr/>
        </p:nvSpPr>
        <p:spPr>
          <a:xfrm rot="3583001">
            <a:off x="4712267" y="858583"/>
            <a:ext cx="4642068" cy="5659359"/>
          </a:xfrm>
          <a:custGeom>
            <a:avLst/>
            <a:gdLst>
              <a:gd name="connsiteX0" fmla="*/ 153038 w 4642068"/>
              <a:gd name="connsiteY0" fmla="*/ 663585 h 5659359"/>
              <a:gd name="connsiteX1" fmla="*/ 1267979 w 4642068"/>
              <a:gd name="connsiteY1" fmla="*/ 0 h 5659359"/>
              <a:gd name="connsiteX2" fmla="*/ 1660980 w 4642068"/>
              <a:gd name="connsiteY2" fmla="*/ 0 h 5659359"/>
              <a:gd name="connsiteX3" fmla="*/ 4642068 w 4642068"/>
              <a:gd name="connsiteY3" fmla="*/ 1740844 h 5659359"/>
              <a:gd name="connsiteX4" fmla="*/ 2353803 w 4642068"/>
              <a:gd name="connsiteY4" fmla="*/ 5659359 h 5659359"/>
              <a:gd name="connsiteX5" fmla="*/ 1267979 w 4642068"/>
              <a:gd name="connsiteY5" fmla="*/ 5659359 h 5659359"/>
              <a:gd name="connsiteX6" fmla="*/ 0 w 4642068"/>
              <a:gd name="connsiteY6" fmla="*/ 4391380 h 5659359"/>
              <a:gd name="connsiteX7" fmla="*/ 0 w 4642068"/>
              <a:gd name="connsiteY7" fmla="*/ 1267979 h 5659359"/>
              <a:gd name="connsiteX8" fmla="*/ 153038 w 4642068"/>
              <a:gd name="connsiteY8" fmla="*/ 663585 h 565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2068" h="5659359">
                <a:moveTo>
                  <a:pt x="153038" y="663585"/>
                </a:moveTo>
                <a:cubicBezTo>
                  <a:pt x="367757" y="268324"/>
                  <a:pt x="786533" y="1"/>
                  <a:pt x="1267979" y="0"/>
                </a:cubicBezTo>
                <a:lnTo>
                  <a:pt x="1660980" y="0"/>
                </a:lnTo>
                <a:lnTo>
                  <a:pt x="4642068" y="1740844"/>
                </a:lnTo>
                <a:lnTo>
                  <a:pt x="2353803" y="5659359"/>
                </a:lnTo>
                <a:lnTo>
                  <a:pt x="1267979" y="5659359"/>
                </a:lnTo>
                <a:cubicBezTo>
                  <a:pt x="567694" y="5659359"/>
                  <a:pt x="0" y="5091665"/>
                  <a:pt x="0" y="4391380"/>
                </a:cubicBezTo>
                <a:lnTo>
                  <a:pt x="0" y="1267979"/>
                </a:lnTo>
                <a:cubicBezTo>
                  <a:pt x="0" y="1049140"/>
                  <a:pt x="55439" y="843249"/>
                  <a:pt x="153038" y="663585"/>
                </a:cubicBezTo>
                <a:close/>
              </a:path>
            </a:pathLst>
          </a:custGeom>
          <a:gradFill>
            <a:gsLst>
              <a:gs pos="0">
                <a:srgbClr val="002060">
                  <a:alpha val="83000"/>
                </a:srgbClr>
              </a:gs>
              <a:gs pos="100000">
                <a:srgbClr val="7030A0">
                  <a:alpha val="7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6146" name="Picture 2" descr="Smiling Business Woman Transparent PNG | PNG Mart">
            <a:extLst>
              <a:ext uri="{FF2B5EF4-FFF2-40B4-BE49-F238E27FC236}">
                <a16:creationId xmlns:a16="http://schemas.microsoft.com/office/drawing/2014/main" id="{84C4B25D-9421-41A3-CCDB-411971604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1" y="452856"/>
            <a:ext cx="3124200" cy="46906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1B51AEB-BD8E-27D6-9483-24D5882573CC}"/>
              </a:ext>
            </a:extLst>
          </p:cNvPr>
          <p:cNvSpPr txBox="1"/>
          <p:nvPr/>
        </p:nvSpPr>
        <p:spPr>
          <a:xfrm>
            <a:off x="800100" y="990600"/>
            <a:ext cx="3771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Vendas 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D0E565-0BE4-BB0B-94D2-88BDDE1DAD5D}"/>
              </a:ext>
            </a:extLst>
          </p:cNvPr>
          <p:cNvSpPr txBox="1"/>
          <p:nvPr/>
        </p:nvSpPr>
        <p:spPr>
          <a:xfrm>
            <a:off x="800100" y="1511300"/>
            <a:ext cx="3771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marketing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7F1361-3DA3-8E42-3CE9-4A60E04D2D1F}"/>
              </a:ext>
            </a:extLst>
          </p:cNvPr>
          <p:cNvSpPr txBox="1"/>
          <p:nvPr/>
        </p:nvSpPr>
        <p:spPr>
          <a:xfrm>
            <a:off x="800100" y="2032000"/>
            <a:ext cx="3771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digital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9EAA0138-0260-43D2-345C-9A8520EAE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1" y="3886201"/>
            <a:ext cx="1667361" cy="4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300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25BF070-6DA6-4DA6-E936-E5D2243705F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7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7172" name="Picture 4" descr="Contabilidade em São Paulo | M. Sevic Assessoria e Contabilidade">
            <a:extLst>
              <a:ext uri="{FF2B5EF4-FFF2-40B4-BE49-F238E27FC236}">
                <a16:creationId xmlns:a16="http://schemas.microsoft.com/office/drawing/2014/main" id="{63BADD34-EE10-386F-C44D-2450E8C70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720" t="4490" r="6155"/>
          <a:stretch/>
        </p:blipFill>
        <p:spPr bwMode="auto">
          <a:xfrm>
            <a:off x="3206750" y="0"/>
            <a:ext cx="5937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62E2836-F305-7649-EFFF-8D60823D415C}"/>
              </a:ext>
            </a:extLst>
          </p:cNvPr>
          <p:cNvSpPr txBox="1"/>
          <p:nvPr/>
        </p:nvSpPr>
        <p:spPr>
          <a:xfrm>
            <a:off x="662940" y="1417320"/>
            <a:ext cx="4503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Remuneração,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645EAA-CC9E-C569-A1BB-28839AE4E91E}"/>
              </a:ext>
            </a:extLst>
          </p:cNvPr>
          <p:cNvSpPr txBox="1"/>
          <p:nvPr/>
        </p:nvSpPr>
        <p:spPr>
          <a:xfrm>
            <a:off x="662939" y="1924050"/>
            <a:ext cx="413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cargos 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9204140-BB38-9F39-4446-62446CFE3DCC}"/>
              </a:ext>
            </a:extLst>
          </p:cNvPr>
          <p:cNvSpPr txBox="1"/>
          <p:nvPr/>
        </p:nvSpPr>
        <p:spPr>
          <a:xfrm>
            <a:off x="662939" y="2430780"/>
            <a:ext cx="413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salários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FF4FC64-5CC6-C62D-603B-5C0695669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381" y="4000500"/>
            <a:ext cx="1237299" cy="31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688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BAA59DC1-31E8-66BE-B282-F412EBF2B1E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EB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37C87C9-CB06-89D5-E0F3-002811637199}"/>
              </a:ext>
            </a:extLst>
          </p:cNvPr>
          <p:cNvSpPr txBox="1"/>
          <p:nvPr/>
        </p:nvSpPr>
        <p:spPr>
          <a:xfrm>
            <a:off x="4648200" y="1910030"/>
            <a:ext cx="3467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Pet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4923ED-0D7D-9134-C2A8-7D226D4B89D5}"/>
              </a:ext>
            </a:extLst>
          </p:cNvPr>
          <p:cNvSpPr txBox="1"/>
          <p:nvPr/>
        </p:nvSpPr>
        <p:spPr>
          <a:xfrm>
            <a:off x="4648199" y="2519630"/>
            <a:ext cx="3905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center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868424-5B13-E577-868B-2E15FEADC749}"/>
              </a:ext>
            </a:extLst>
          </p:cNvPr>
          <p:cNvSpPr txBox="1"/>
          <p:nvPr/>
        </p:nvSpPr>
        <p:spPr>
          <a:xfrm>
            <a:off x="6413915" y="2190265"/>
            <a:ext cx="203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APRESENTAÇÃO COMERCIAL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0862CA-4A5C-7357-F742-64D1B9EEB9C3}"/>
              </a:ext>
            </a:extLst>
          </p:cNvPr>
          <p:cNvSpPr/>
          <p:nvPr/>
        </p:nvSpPr>
        <p:spPr>
          <a:xfrm>
            <a:off x="295275" y="266700"/>
            <a:ext cx="8553450" cy="46101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3" name="Imagem 2" descr="Cachorro com a língua de fora&#10;&#10;Descrição gerada automaticamente">
            <a:extLst>
              <a:ext uri="{FF2B5EF4-FFF2-40B4-BE49-F238E27FC236}">
                <a16:creationId xmlns:a16="http://schemas.microsoft.com/office/drawing/2014/main" id="{1955CD15-B9B4-29CB-E57B-7F4436FF70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267" l="0" r="100000">
                        <a14:foregroundMark x1="22355" y1="57200" x2="20268" y2="68400"/>
                        <a14:foregroundMark x1="20268" y1="68400" x2="26230" y2="89200"/>
                        <a14:foregroundMark x1="26230" y1="89200" x2="82265" y2="96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725" y="-135511"/>
            <a:ext cx="4726746" cy="527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567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C5D1D-CF1F-F89F-CA67-B8E13C994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xtura de papel antigo . — Imagem de Stock | Papel de fundo, Textura,  Stock foto">
            <a:extLst>
              <a:ext uri="{FF2B5EF4-FFF2-40B4-BE49-F238E27FC236}">
                <a16:creationId xmlns:a16="http://schemas.microsoft.com/office/drawing/2014/main" id="{04D8B709-3E86-F26B-39AA-DD5BBEF4A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0E33D03-1B07-F010-3D5E-B8E1CFA6FF1C}"/>
              </a:ext>
            </a:extLst>
          </p:cNvPr>
          <p:cNvSpPr txBox="1"/>
          <p:nvPr/>
        </p:nvSpPr>
        <p:spPr>
          <a:xfrm>
            <a:off x="838200" y="2063918"/>
            <a:ext cx="74676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1200" cap="none" spc="600" normalizeH="0" baseline="0" noProof="0" dirty="0">
                <a:ln>
                  <a:noFill/>
                </a:ln>
                <a:solidFill>
                  <a:srgbClr val="3A352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Heebo" pitchFamily="2" charset="-79"/>
              </a:rPr>
              <a:t>REINO UNIDO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F7E8E72-C11A-68A3-F825-1EC240624E94}"/>
              </a:ext>
            </a:extLst>
          </p:cNvPr>
          <p:cNvSpPr txBox="1"/>
          <p:nvPr/>
        </p:nvSpPr>
        <p:spPr>
          <a:xfrm>
            <a:off x="838200" y="1956998"/>
            <a:ext cx="74676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600" normalizeH="0" baseline="0" noProof="0" dirty="0">
                <a:ln>
                  <a:noFill/>
                </a:ln>
                <a:solidFill>
                  <a:srgbClr val="3A352E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Heebo" pitchFamily="2" charset="-79"/>
              </a:rPr>
              <a:t>A HISTÓRIA DA CAPITAL DO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546D6C7-5B6E-80C4-F388-FF45A1ED9783}"/>
              </a:ext>
            </a:extLst>
          </p:cNvPr>
          <p:cNvSpPr/>
          <p:nvPr/>
        </p:nvSpPr>
        <p:spPr>
          <a:xfrm>
            <a:off x="295275" y="304800"/>
            <a:ext cx="8551164" cy="4533900"/>
          </a:xfrm>
          <a:prstGeom prst="rect">
            <a:avLst/>
          </a:prstGeom>
          <a:noFill/>
          <a:ln w="19050">
            <a:solidFill>
              <a:srgbClr val="3A35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996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woman in brown floral dress standing and smiling">
            <a:extLst>
              <a:ext uri="{FF2B5EF4-FFF2-40B4-BE49-F238E27FC236}">
                <a16:creationId xmlns:a16="http://schemas.microsoft.com/office/drawing/2014/main" id="{538F3BE1-1FC9-4F8B-B4BE-BF49954A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3973" y="0"/>
            <a:ext cx="2180029" cy="5143500"/>
          </a:xfrm>
          <a:custGeom>
            <a:avLst/>
            <a:gdLst>
              <a:gd name="connsiteX0" fmla="*/ 1963391 w 2180029"/>
              <a:gd name="connsiteY0" fmla="*/ 0 h 5143500"/>
              <a:gd name="connsiteX1" fmla="*/ 2180029 w 2180029"/>
              <a:gd name="connsiteY1" fmla="*/ 0 h 5143500"/>
              <a:gd name="connsiteX2" fmla="*/ 2180029 w 2180029"/>
              <a:gd name="connsiteY2" fmla="*/ 5143500 h 5143500"/>
              <a:gd name="connsiteX3" fmla="*/ 0 w 218002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029" h="5143500">
                <a:moveTo>
                  <a:pt x="1963391" y="0"/>
                </a:moveTo>
                <a:lnTo>
                  <a:pt x="2180029" y="0"/>
                </a:lnTo>
                <a:lnTo>
                  <a:pt x="2180029" y="5143500"/>
                </a:lnTo>
                <a:lnTo>
                  <a:pt x="0" y="51435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m 20" descr="smiling woman wearing gray hoodie">
            <a:extLst>
              <a:ext uri="{FF2B5EF4-FFF2-40B4-BE49-F238E27FC236}">
                <a16:creationId xmlns:a16="http://schemas.microsoft.com/office/drawing/2014/main" id="{30371BBE-75C3-4928-BC5C-E23364F14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07312" cy="5143500"/>
          </a:xfrm>
          <a:custGeom>
            <a:avLst/>
            <a:gdLst>
              <a:gd name="connsiteX0" fmla="*/ 0 w 2107312"/>
              <a:gd name="connsiteY0" fmla="*/ 0 h 5143500"/>
              <a:gd name="connsiteX1" fmla="*/ 2107312 w 2107312"/>
              <a:gd name="connsiteY1" fmla="*/ 0 h 5143500"/>
              <a:gd name="connsiteX2" fmla="*/ 143920 w 2107312"/>
              <a:gd name="connsiteY2" fmla="*/ 5143500 h 5143500"/>
              <a:gd name="connsiteX3" fmla="*/ 0 w 210731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7312" h="5143500">
                <a:moveTo>
                  <a:pt x="0" y="0"/>
                </a:moveTo>
                <a:lnTo>
                  <a:pt x="2107312" y="0"/>
                </a:lnTo>
                <a:lnTo>
                  <a:pt x="143920" y="5143500"/>
                </a:lnTo>
                <a:lnTo>
                  <a:pt x="0" y="51435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closeup photography of woman smiling">
            <a:extLst>
              <a:ext uri="{FF2B5EF4-FFF2-40B4-BE49-F238E27FC236}">
                <a16:creationId xmlns:a16="http://schemas.microsoft.com/office/drawing/2014/main" id="{A4F98D39-4965-4007-B167-56EE23B40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9637" y="0"/>
            <a:ext cx="5176340" cy="5143500"/>
          </a:xfrm>
          <a:custGeom>
            <a:avLst/>
            <a:gdLst>
              <a:gd name="connsiteX0" fmla="*/ 1963392 w 5176340"/>
              <a:gd name="connsiteY0" fmla="*/ 0 h 5143500"/>
              <a:gd name="connsiteX1" fmla="*/ 5176340 w 5176340"/>
              <a:gd name="connsiteY1" fmla="*/ 0 h 5143500"/>
              <a:gd name="connsiteX2" fmla="*/ 3212949 w 5176340"/>
              <a:gd name="connsiteY2" fmla="*/ 5143500 h 5143500"/>
              <a:gd name="connsiteX3" fmla="*/ 0 w 517634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340" h="5143500">
                <a:moveTo>
                  <a:pt x="1963392" y="0"/>
                </a:moveTo>
                <a:lnTo>
                  <a:pt x="5176340" y="0"/>
                </a:lnTo>
                <a:lnTo>
                  <a:pt x="3212949" y="5143500"/>
                </a:lnTo>
                <a:lnTo>
                  <a:pt x="0" y="51435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 descr="selective focus photography of jolly woman using peace hand gesture">
            <a:extLst>
              <a:ext uri="{FF2B5EF4-FFF2-40B4-BE49-F238E27FC236}">
                <a16:creationId xmlns:a16="http://schemas.microsoft.com/office/drawing/2014/main" id="{51C75235-A125-4C14-BE2A-DD5C922BF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305" y="0"/>
            <a:ext cx="5176341" cy="5143500"/>
          </a:xfrm>
          <a:custGeom>
            <a:avLst/>
            <a:gdLst>
              <a:gd name="connsiteX0" fmla="*/ 1963392 w 5176341"/>
              <a:gd name="connsiteY0" fmla="*/ 0 h 5143500"/>
              <a:gd name="connsiteX1" fmla="*/ 5176341 w 5176341"/>
              <a:gd name="connsiteY1" fmla="*/ 0 h 5143500"/>
              <a:gd name="connsiteX2" fmla="*/ 3212949 w 5176341"/>
              <a:gd name="connsiteY2" fmla="*/ 5143500 h 5143500"/>
              <a:gd name="connsiteX3" fmla="*/ 0 w 5176341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6341" h="5143500">
                <a:moveTo>
                  <a:pt x="1963392" y="0"/>
                </a:moveTo>
                <a:lnTo>
                  <a:pt x="5176341" y="0"/>
                </a:lnTo>
                <a:lnTo>
                  <a:pt x="3212949" y="5143500"/>
                </a:lnTo>
                <a:lnTo>
                  <a:pt x="0" y="51435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215F6BB3-E41D-4747-B3CB-59E47C4703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B249335-1185-4AC1-885C-FE58DDF67115}"/>
              </a:ext>
            </a:extLst>
          </p:cNvPr>
          <p:cNvSpPr txBox="1"/>
          <p:nvPr/>
        </p:nvSpPr>
        <p:spPr>
          <a:xfrm>
            <a:off x="2152911" y="2063922"/>
            <a:ext cx="483818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+mn-cs"/>
              </a:rPr>
              <a:t>TÍTULO AQUI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A00EF2D-DE15-480F-B9B0-79317BCC990F}"/>
              </a:ext>
            </a:extLst>
          </p:cNvPr>
          <p:cNvSpPr txBox="1"/>
          <p:nvPr/>
        </p:nvSpPr>
        <p:spPr>
          <a:xfrm>
            <a:off x="2297654" y="2932211"/>
            <a:ext cx="474681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subtítulo da sua apresentação</a:t>
            </a:r>
          </a:p>
        </p:txBody>
      </p:sp>
      <p:pic>
        <p:nvPicPr>
          <p:cNvPr id="32" name="Gráfico 31">
            <a:extLst>
              <a:ext uri="{FF2B5EF4-FFF2-40B4-BE49-F238E27FC236}">
                <a16:creationId xmlns:a16="http://schemas.microsoft.com/office/drawing/2014/main" id="{A3903D59-04C1-4A0F-B674-0D77DB8F5F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3793" y="3930849"/>
            <a:ext cx="1376414" cy="3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11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ior de uma cozinha moderna com bancada central">
            <a:extLst>
              <a:ext uri="{FF2B5EF4-FFF2-40B4-BE49-F238E27FC236}">
                <a16:creationId xmlns:a16="http://schemas.microsoft.com/office/drawing/2014/main" id="{AC9A2EBC-268F-9692-3D77-6EB880C7B4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7CBC140-2834-4250-DB6E-D9461F498F16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BB70BC-7C8D-E845-6649-5270396477C0}"/>
              </a:ext>
            </a:extLst>
          </p:cNvPr>
          <p:cNvSpPr txBox="1"/>
          <p:nvPr/>
        </p:nvSpPr>
        <p:spPr>
          <a:xfrm>
            <a:off x="579120" y="1910030"/>
            <a:ext cx="369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CCAC88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OBRA RESIDENCIAL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59C40DF-937B-92AB-43E4-D2DD1C7126F6}"/>
              </a:ext>
            </a:extLst>
          </p:cNvPr>
          <p:cNvSpPr txBox="1"/>
          <p:nvPr/>
        </p:nvSpPr>
        <p:spPr>
          <a:xfrm>
            <a:off x="610870" y="3163570"/>
            <a:ext cx="3695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300" normalizeH="0" baseline="0" noProof="0" dirty="0">
                <a:ln>
                  <a:noFill/>
                </a:ln>
                <a:solidFill>
                  <a:srgbClr val="CCAC88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acompanhamento financeiro</a:t>
            </a:r>
          </a:p>
        </p:txBody>
      </p:sp>
      <p:pic>
        <p:nvPicPr>
          <p:cNvPr id="14" name="Imagem 13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10CFCBC2-B169-BAE4-D5E4-45342B847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-305223" y="0"/>
            <a:ext cx="4877223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50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Erros e Acertos nos cuidados com os pés – Spé, o Spa do Pé">
            <a:extLst>
              <a:ext uri="{FF2B5EF4-FFF2-40B4-BE49-F238E27FC236}">
                <a16:creationId xmlns:a16="http://schemas.microsoft.com/office/drawing/2014/main" id="{C2458632-3073-0DB7-B92C-0AE048783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14BD75B-6ABE-C8A9-8B1A-2EB878E0821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8BB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1740AE-E76E-CF4F-BFBF-2B73F810A624}"/>
              </a:ext>
            </a:extLst>
          </p:cNvPr>
          <p:cNvSpPr txBox="1"/>
          <p:nvPr/>
        </p:nvSpPr>
        <p:spPr>
          <a:xfrm>
            <a:off x="2563091" y="2063919"/>
            <a:ext cx="4017818" cy="1015663"/>
          </a:xfrm>
          <a:custGeom>
            <a:avLst/>
            <a:gdLst/>
            <a:ahLst/>
            <a:cxnLst/>
            <a:rect l="l" t="t" r="r" b="b"/>
            <a:pathLst>
              <a:path w="4017818" h="1015663">
                <a:moveTo>
                  <a:pt x="3468380" y="435929"/>
                </a:moveTo>
                <a:cubicBezTo>
                  <a:pt x="3493069" y="435929"/>
                  <a:pt x="3513300" y="444273"/>
                  <a:pt x="3529073" y="460961"/>
                </a:cubicBezTo>
                <a:cubicBezTo>
                  <a:pt x="3544846" y="477649"/>
                  <a:pt x="3552733" y="500394"/>
                  <a:pt x="3552733" y="529198"/>
                </a:cubicBezTo>
                <a:cubicBezTo>
                  <a:pt x="3552733" y="557544"/>
                  <a:pt x="3544846" y="580176"/>
                  <a:pt x="3529073" y="597092"/>
                </a:cubicBezTo>
                <a:cubicBezTo>
                  <a:pt x="3513300" y="614009"/>
                  <a:pt x="3493069" y="622467"/>
                  <a:pt x="3468380" y="622467"/>
                </a:cubicBezTo>
                <a:cubicBezTo>
                  <a:pt x="3443234" y="622467"/>
                  <a:pt x="3423003" y="614237"/>
                  <a:pt x="3407686" y="597778"/>
                </a:cubicBezTo>
                <a:cubicBezTo>
                  <a:pt x="3392370" y="581319"/>
                  <a:pt x="3384712" y="558459"/>
                  <a:pt x="3384712" y="529198"/>
                </a:cubicBezTo>
                <a:cubicBezTo>
                  <a:pt x="3384712" y="499937"/>
                  <a:pt x="3392370" y="477077"/>
                  <a:pt x="3407686" y="460618"/>
                </a:cubicBezTo>
                <a:cubicBezTo>
                  <a:pt x="3423003" y="444159"/>
                  <a:pt x="3443234" y="435929"/>
                  <a:pt x="3468380" y="435929"/>
                </a:cubicBezTo>
                <a:close/>
                <a:moveTo>
                  <a:pt x="2839730" y="435929"/>
                </a:moveTo>
                <a:cubicBezTo>
                  <a:pt x="2864419" y="435929"/>
                  <a:pt x="2884650" y="444273"/>
                  <a:pt x="2900423" y="460961"/>
                </a:cubicBezTo>
                <a:cubicBezTo>
                  <a:pt x="2916197" y="477649"/>
                  <a:pt x="2924083" y="500394"/>
                  <a:pt x="2924083" y="529198"/>
                </a:cubicBezTo>
                <a:cubicBezTo>
                  <a:pt x="2924083" y="557544"/>
                  <a:pt x="2916197" y="580176"/>
                  <a:pt x="2900423" y="597092"/>
                </a:cubicBezTo>
                <a:cubicBezTo>
                  <a:pt x="2884650" y="614009"/>
                  <a:pt x="2864419" y="622467"/>
                  <a:pt x="2839730" y="622467"/>
                </a:cubicBezTo>
                <a:cubicBezTo>
                  <a:pt x="2814584" y="622467"/>
                  <a:pt x="2794353" y="614237"/>
                  <a:pt x="2779037" y="597778"/>
                </a:cubicBezTo>
                <a:cubicBezTo>
                  <a:pt x="2763720" y="581319"/>
                  <a:pt x="2756062" y="558459"/>
                  <a:pt x="2756062" y="529198"/>
                </a:cubicBezTo>
                <a:cubicBezTo>
                  <a:pt x="2756062" y="499937"/>
                  <a:pt x="2763720" y="477077"/>
                  <a:pt x="2779037" y="460618"/>
                </a:cubicBezTo>
                <a:cubicBezTo>
                  <a:pt x="2794353" y="444159"/>
                  <a:pt x="2814584" y="435929"/>
                  <a:pt x="2839730" y="435929"/>
                </a:cubicBezTo>
                <a:close/>
                <a:moveTo>
                  <a:pt x="1372880" y="435929"/>
                </a:moveTo>
                <a:cubicBezTo>
                  <a:pt x="1397569" y="435929"/>
                  <a:pt x="1417800" y="444273"/>
                  <a:pt x="1433573" y="460961"/>
                </a:cubicBezTo>
                <a:cubicBezTo>
                  <a:pt x="1449347" y="477649"/>
                  <a:pt x="1457233" y="500394"/>
                  <a:pt x="1457233" y="529198"/>
                </a:cubicBezTo>
                <a:cubicBezTo>
                  <a:pt x="1457233" y="557544"/>
                  <a:pt x="1449347" y="580176"/>
                  <a:pt x="1433573" y="597092"/>
                </a:cubicBezTo>
                <a:cubicBezTo>
                  <a:pt x="1417800" y="614009"/>
                  <a:pt x="1397569" y="622467"/>
                  <a:pt x="1372880" y="622467"/>
                </a:cubicBezTo>
                <a:cubicBezTo>
                  <a:pt x="1347734" y="622467"/>
                  <a:pt x="1327503" y="614237"/>
                  <a:pt x="1312187" y="597778"/>
                </a:cubicBezTo>
                <a:cubicBezTo>
                  <a:pt x="1296871" y="581319"/>
                  <a:pt x="1289212" y="558459"/>
                  <a:pt x="1289212" y="529198"/>
                </a:cubicBezTo>
                <a:cubicBezTo>
                  <a:pt x="1289212" y="499937"/>
                  <a:pt x="1296871" y="477077"/>
                  <a:pt x="1312187" y="460618"/>
                </a:cubicBezTo>
                <a:cubicBezTo>
                  <a:pt x="1327503" y="444159"/>
                  <a:pt x="1347734" y="435929"/>
                  <a:pt x="1372880" y="435929"/>
                </a:cubicBezTo>
                <a:close/>
                <a:moveTo>
                  <a:pt x="2416515" y="434558"/>
                </a:moveTo>
                <a:cubicBezTo>
                  <a:pt x="2438918" y="434558"/>
                  <a:pt x="2457663" y="442673"/>
                  <a:pt x="2472751" y="458903"/>
                </a:cubicBezTo>
                <a:cubicBezTo>
                  <a:pt x="2487838" y="475134"/>
                  <a:pt x="2495382" y="498566"/>
                  <a:pt x="2495382" y="529198"/>
                </a:cubicBezTo>
                <a:cubicBezTo>
                  <a:pt x="2495382" y="559830"/>
                  <a:pt x="2487838" y="583148"/>
                  <a:pt x="2472751" y="599150"/>
                </a:cubicBezTo>
                <a:cubicBezTo>
                  <a:pt x="2457663" y="615152"/>
                  <a:pt x="2438918" y="623153"/>
                  <a:pt x="2416515" y="623153"/>
                </a:cubicBezTo>
                <a:cubicBezTo>
                  <a:pt x="2394112" y="623153"/>
                  <a:pt x="2375253" y="615152"/>
                  <a:pt x="2359937" y="599150"/>
                </a:cubicBezTo>
                <a:cubicBezTo>
                  <a:pt x="2344621" y="583148"/>
                  <a:pt x="2336962" y="559830"/>
                  <a:pt x="2336962" y="529198"/>
                </a:cubicBezTo>
                <a:cubicBezTo>
                  <a:pt x="2336962" y="498566"/>
                  <a:pt x="2344621" y="475134"/>
                  <a:pt x="2359937" y="458903"/>
                </a:cubicBezTo>
                <a:cubicBezTo>
                  <a:pt x="2375253" y="442673"/>
                  <a:pt x="2394112" y="434558"/>
                  <a:pt x="2416515" y="434558"/>
                </a:cubicBezTo>
                <a:close/>
                <a:moveTo>
                  <a:pt x="1816440" y="434558"/>
                </a:moveTo>
                <a:cubicBezTo>
                  <a:pt x="1838843" y="434558"/>
                  <a:pt x="1857588" y="442673"/>
                  <a:pt x="1872676" y="458903"/>
                </a:cubicBezTo>
                <a:cubicBezTo>
                  <a:pt x="1887763" y="475134"/>
                  <a:pt x="1895307" y="498566"/>
                  <a:pt x="1895307" y="529198"/>
                </a:cubicBezTo>
                <a:cubicBezTo>
                  <a:pt x="1895307" y="559830"/>
                  <a:pt x="1887763" y="583148"/>
                  <a:pt x="1872676" y="599150"/>
                </a:cubicBezTo>
                <a:cubicBezTo>
                  <a:pt x="1857588" y="615152"/>
                  <a:pt x="1838843" y="623153"/>
                  <a:pt x="1816440" y="623153"/>
                </a:cubicBezTo>
                <a:cubicBezTo>
                  <a:pt x="1794037" y="623153"/>
                  <a:pt x="1775178" y="615152"/>
                  <a:pt x="1759862" y="599150"/>
                </a:cubicBezTo>
                <a:cubicBezTo>
                  <a:pt x="1744546" y="583148"/>
                  <a:pt x="1736887" y="559830"/>
                  <a:pt x="1736887" y="529198"/>
                </a:cubicBezTo>
                <a:cubicBezTo>
                  <a:pt x="1736887" y="498566"/>
                  <a:pt x="1744546" y="475134"/>
                  <a:pt x="1759862" y="458903"/>
                </a:cubicBezTo>
                <a:cubicBezTo>
                  <a:pt x="1775178" y="442673"/>
                  <a:pt x="1794037" y="434558"/>
                  <a:pt x="1816440" y="434558"/>
                </a:cubicBezTo>
                <a:close/>
                <a:moveTo>
                  <a:pt x="949665" y="434558"/>
                </a:moveTo>
                <a:cubicBezTo>
                  <a:pt x="972068" y="434558"/>
                  <a:pt x="990813" y="442673"/>
                  <a:pt x="1005901" y="458903"/>
                </a:cubicBezTo>
                <a:cubicBezTo>
                  <a:pt x="1020988" y="475134"/>
                  <a:pt x="1028532" y="498566"/>
                  <a:pt x="1028532" y="529198"/>
                </a:cubicBezTo>
                <a:cubicBezTo>
                  <a:pt x="1028532" y="559830"/>
                  <a:pt x="1020988" y="583148"/>
                  <a:pt x="1005901" y="599150"/>
                </a:cubicBezTo>
                <a:cubicBezTo>
                  <a:pt x="990813" y="615152"/>
                  <a:pt x="972068" y="623153"/>
                  <a:pt x="949665" y="623153"/>
                </a:cubicBezTo>
                <a:cubicBezTo>
                  <a:pt x="927262" y="623153"/>
                  <a:pt x="908403" y="615152"/>
                  <a:pt x="893087" y="599150"/>
                </a:cubicBezTo>
                <a:cubicBezTo>
                  <a:pt x="877770" y="583148"/>
                  <a:pt x="870112" y="559830"/>
                  <a:pt x="870112" y="529198"/>
                </a:cubicBezTo>
                <a:cubicBezTo>
                  <a:pt x="870112" y="498566"/>
                  <a:pt x="877770" y="475134"/>
                  <a:pt x="893087" y="458903"/>
                </a:cubicBezTo>
                <a:cubicBezTo>
                  <a:pt x="908403" y="442673"/>
                  <a:pt x="927262" y="434558"/>
                  <a:pt x="949665" y="434558"/>
                </a:cubicBezTo>
                <a:close/>
                <a:moveTo>
                  <a:pt x="3104296" y="337860"/>
                </a:moveTo>
                <a:lnTo>
                  <a:pt x="3104296" y="720536"/>
                </a:lnTo>
                <a:lnTo>
                  <a:pt x="3221568" y="720536"/>
                </a:lnTo>
                <a:lnTo>
                  <a:pt x="3221568" y="337860"/>
                </a:lnTo>
                <a:close/>
                <a:moveTo>
                  <a:pt x="3430661" y="333059"/>
                </a:moveTo>
                <a:cubicBezTo>
                  <a:pt x="3399114" y="333059"/>
                  <a:pt x="3370882" y="340946"/>
                  <a:pt x="3345964" y="356719"/>
                </a:cubicBezTo>
                <a:cubicBezTo>
                  <a:pt x="3321047" y="372493"/>
                  <a:pt x="3301387" y="395124"/>
                  <a:pt x="3286986" y="424613"/>
                </a:cubicBezTo>
                <a:cubicBezTo>
                  <a:pt x="3272584" y="454103"/>
                  <a:pt x="3265383" y="488964"/>
                  <a:pt x="3265383" y="529198"/>
                </a:cubicBezTo>
                <a:cubicBezTo>
                  <a:pt x="3265383" y="568974"/>
                  <a:pt x="3272584" y="603722"/>
                  <a:pt x="3286986" y="633440"/>
                </a:cubicBezTo>
                <a:cubicBezTo>
                  <a:pt x="3301387" y="663158"/>
                  <a:pt x="3321047" y="685903"/>
                  <a:pt x="3345964" y="701677"/>
                </a:cubicBezTo>
                <a:cubicBezTo>
                  <a:pt x="3370882" y="717450"/>
                  <a:pt x="3399114" y="725337"/>
                  <a:pt x="3430661" y="725337"/>
                </a:cubicBezTo>
                <a:cubicBezTo>
                  <a:pt x="3459922" y="725337"/>
                  <a:pt x="3485068" y="718707"/>
                  <a:pt x="3506099" y="705449"/>
                </a:cubicBezTo>
                <a:cubicBezTo>
                  <a:pt x="3527130" y="692190"/>
                  <a:pt x="3542675" y="674130"/>
                  <a:pt x="3552733" y="651270"/>
                </a:cubicBezTo>
                <a:lnTo>
                  <a:pt x="3552733" y="720536"/>
                </a:lnTo>
                <a:lnTo>
                  <a:pt x="3669319" y="720536"/>
                </a:lnTo>
                <a:lnTo>
                  <a:pt x="3669319" y="337860"/>
                </a:lnTo>
                <a:lnTo>
                  <a:pt x="3552733" y="337860"/>
                </a:lnTo>
                <a:lnTo>
                  <a:pt x="3552733" y="407126"/>
                </a:lnTo>
                <a:cubicBezTo>
                  <a:pt x="3542675" y="384266"/>
                  <a:pt x="3527130" y="366206"/>
                  <a:pt x="3506099" y="352947"/>
                </a:cubicBezTo>
                <a:cubicBezTo>
                  <a:pt x="3485068" y="339689"/>
                  <a:pt x="3459922" y="333059"/>
                  <a:pt x="3430661" y="333059"/>
                </a:cubicBezTo>
                <a:close/>
                <a:moveTo>
                  <a:pt x="2802011" y="333059"/>
                </a:moveTo>
                <a:cubicBezTo>
                  <a:pt x="2770464" y="333059"/>
                  <a:pt x="2742232" y="340946"/>
                  <a:pt x="2717314" y="356719"/>
                </a:cubicBezTo>
                <a:cubicBezTo>
                  <a:pt x="2692397" y="372493"/>
                  <a:pt x="2672738" y="395124"/>
                  <a:pt x="2658336" y="424613"/>
                </a:cubicBezTo>
                <a:cubicBezTo>
                  <a:pt x="2643934" y="454103"/>
                  <a:pt x="2636733" y="488964"/>
                  <a:pt x="2636733" y="529198"/>
                </a:cubicBezTo>
                <a:cubicBezTo>
                  <a:pt x="2636733" y="568974"/>
                  <a:pt x="2643934" y="603722"/>
                  <a:pt x="2658336" y="633440"/>
                </a:cubicBezTo>
                <a:cubicBezTo>
                  <a:pt x="2672738" y="663158"/>
                  <a:pt x="2692397" y="685903"/>
                  <a:pt x="2717314" y="701677"/>
                </a:cubicBezTo>
                <a:cubicBezTo>
                  <a:pt x="2742232" y="717450"/>
                  <a:pt x="2770464" y="725337"/>
                  <a:pt x="2802011" y="725337"/>
                </a:cubicBezTo>
                <a:cubicBezTo>
                  <a:pt x="2831272" y="725337"/>
                  <a:pt x="2856418" y="718707"/>
                  <a:pt x="2877449" y="705449"/>
                </a:cubicBezTo>
                <a:cubicBezTo>
                  <a:pt x="2898480" y="692190"/>
                  <a:pt x="2914025" y="674130"/>
                  <a:pt x="2924083" y="651270"/>
                </a:cubicBezTo>
                <a:lnTo>
                  <a:pt x="2924083" y="718479"/>
                </a:lnTo>
                <a:cubicBezTo>
                  <a:pt x="2924083" y="749111"/>
                  <a:pt x="2916654" y="771400"/>
                  <a:pt x="2901795" y="785344"/>
                </a:cubicBezTo>
                <a:cubicBezTo>
                  <a:pt x="2886936" y="799289"/>
                  <a:pt x="2867390" y="806261"/>
                  <a:pt x="2843159" y="806261"/>
                </a:cubicBezTo>
                <a:cubicBezTo>
                  <a:pt x="2822128" y="806261"/>
                  <a:pt x="2805097" y="801918"/>
                  <a:pt x="2792067" y="793231"/>
                </a:cubicBezTo>
                <a:cubicBezTo>
                  <a:pt x="2779037" y="784544"/>
                  <a:pt x="2770693" y="772428"/>
                  <a:pt x="2767035" y="756884"/>
                </a:cubicBezTo>
                <a:lnTo>
                  <a:pt x="2651135" y="756884"/>
                </a:lnTo>
                <a:cubicBezTo>
                  <a:pt x="2657993" y="803518"/>
                  <a:pt x="2678681" y="840437"/>
                  <a:pt x="2713200" y="867640"/>
                </a:cubicBezTo>
                <a:cubicBezTo>
                  <a:pt x="2747718" y="894844"/>
                  <a:pt x="2793781" y="908445"/>
                  <a:pt x="2851388" y="908445"/>
                </a:cubicBezTo>
                <a:cubicBezTo>
                  <a:pt x="2893451" y="908445"/>
                  <a:pt x="2928655" y="899987"/>
                  <a:pt x="2957002" y="883071"/>
                </a:cubicBezTo>
                <a:cubicBezTo>
                  <a:pt x="2985348" y="866154"/>
                  <a:pt x="3006379" y="843409"/>
                  <a:pt x="3020095" y="814834"/>
                </a:cubicBezTo>
                <a:cubicBezTo>
                  <a:pt x="3033811" y="786259"/>
                  <a:pt x="3040669" y="754140"/>
                  <a:pt x="3040669" y="718479"/>
                </a:cubicBezTo>
                <a:lnTo>
                  <a:pt x="3040669" y="337860"/>
                </a:lnTo>
                <a:lnTo>
                  <a:pt x="2924083" y="337860"/>
                </a:lnTo>
                <a:lnTo>
                  <a:pt x="2924083" y="407126"/>
                </a:lnTo>
                <a:cubicBezTo>
                  <a:pt x="2914025" y="384266"/>
                  <a:pt x="2898480" y="366206"/>
                  <a:pt x="2877449" y="352947"/>
                </a:cubicBezTo>
                <a:cubicBezTo>
                  <a:pt x="2856418" y="339689"/>
                  <a:pt x="2831272" y="333059"/>
                  <a:pt x="2802011" y="333059"/>
                </a:cubicBezTo>
                <a:close/>
                <a:moveTo>
                  <a:pt x="2416515" y="333059"/>
                </a:moveTo>
                <a:cubicBezTo>
                  <a:pt x="2378568" y="333059"/>
                  <a:pt x="2344506" y="340946"/>
                  <a:pt x="2314331" y="356719"/>
                </a:cubicBezTo>
                <a:cubicBezTo>
                  <a:pt x="2284156" y="372493"/>
                  <a:pt x="2260496" y="395238"/>
                  <a:pt x="2243351" y="424956"/>
                </a:cubicBezTo>
                <a:cubicBezTo>
                  <a:pt x="2226206" y="454674"/>
                  <a:pt x="2217633" y="489422"/>
                  <a:pt x="2217633" y="529198"/>
                </a:cubicBezTo>
                <a:cubicBezTo>
                  <a:pt x="2217633" y="568974"/>
                  <a:pt x="2226206" y="603722"/>
                  <a:pt x="2243351" y="633440"/>
                </a:cubicBezTo>
                <a:cubicBezTo>
                  <a:pt x="2260496" y="663158"/>
                  <a:pt x="2284156" y="685903"/>
                  <a:pt x="2314331" y="701677"/>
                </a:cubicBezTo>
                <a:cubicBezTo>
                  <a:pt x="2344506" y="717450"/>
                  <a:pt x="2378568" y="725337"/>
                  <a:pt x="2416515" y="725337"/>
                </a:cubicBezTo>
                <a:cubicBezTo>
                  <a:pt x="2454463" y="725337"/>
                  <a:pt x="2488410" y="717450"/>
                  <a:pt x="2518356" y="701677"/>
                </a:cubicBezTo>
                <a:cubicBezTo>
                  <a:pt x="2548303" y="685903"/>
                  <a:pt x="2571849" y="663158"/>
                  <a:pt x="2588994" y="633440"/>
                </a:cubicBezTo>
                <a:cubicBezTo>
                  <a:pt x="2606139" y="603722"/>
                  <a:pt x="2614711" y="568974"/>
                  <a:pt x="2614711" y="529198"/>
                </a:cubicBezTo>
                <a:cubicBezTo>
                  <a:pt x="2614711" y="489422"/>
                  <a:pt x="2606139" y="454674"/>
                  <a:pt x="2588994" y="424956"/>
                </a:cubicBezTo>
                <a:cubicBezTo>
                  <a:pt x="2571849" y="395238"/>
                  <a:pt x="2548303" y="372493"/>
                  <a:pt x="2518356" y="356719"/>
                </a:cubicBezTo>
                <a:cubicBezTo>
                  <a:pt x="2488410" y="340946"/>
                  <a:pt x="2454463" y="333059"/>
                  <a:pt x="2416515" y="333059"/>
                </a:cubicBezTo>
                <a:close/>
                <a:moveTo>
                  <a:pt x="1816440" y="333059"/>
                </a:moveTo>
                <a:cubicBezTo>
                  <a:pt x="1778493" y="333059"/>
                  <a:pt x="1744431" y="340946"/>
                  <a:pt x="1714256" y="356719"/>
                </a:cubicBezTo>
                <a:cubicBezTo>
                  <a:pt x="1684081" y="372493"/>
                  <a:pt x="1660421" y="395238"/>
                  <a:pt x="1643276" y="424956"/>
                </a:cubicBezTo>
                <a:cubicBezTo>
                  <a:pt x="1626131" y="454674"/>
                  <a:pt x="1617558" y="489422"/>
                  <a:pt x="1617558" y="529198"/>
                </a:cubicBezTo>
                <a:cubicBezTo>
                  <a:pt x="1617558" y="568974"/>
                  <a:pt x="1626131" y="603722"/>
                  <a:pt x="1643276" y="633440"/>
                </a:cubicBezTo>
                <a:cubicBezTo>
                  <a:pt x="1660421" y="663158"/>
                  <a:pt x="1684081" y="685903"/>
                  <a:pt x="1714256" y="701677"/>
                </a:cubicBezTo>
                <a:cubicBezTo>
                  <a:pt x="1744431" y="717450"/>
                  <a:pt x="1778493" y="725337"/>
                  <a:pt x="1816440" y="725337"/>
                </a:cubicBezTo>
                <a:cubicBezTo>
                  <a:pt x="1854388" y="725337"/>
                  <a:pt x="1888335" y="717450"/>
                  <a:pt x="1918281" y="701677"/>
                </a:cubicBezTo>
                <a:cubicBezTo>
                  <a:pt x="1948228" y="685903"/>
                  <a:pt x="1971774" y="663158"/>
                  <a:pt x="1988919" y="633440"/>
                </a:cubicBezTo>
                <a:cubicBezTo>
                  <a:pt x="2006064" y="603722"/>
                  <a:pt x="2014636" y="568974"/>
                  <a:pt x="2014636" y="529198"/>
                </a:cubicBezTo>
                <a:cubicBezTo>
                  <a:pt x="2014636" y="489422"/>
                  <a:pt x="2006064" y="454674"/>
                  <a:pt x="1988919" y="424956"/>
                </a:cubicBezTo>
                <a:cubicBezTo>
                  <a:pt x="1971774" y="395238"/>
                  <a:pt x="1948228" y="372493"/>
                  <a:pt x="1918281" y="356719"/>
                </a:cubicBezTo>
                <a:cubicBezTo>
                  <a:pt x="1888335" y="340946"/>
                  <a:pt x="1854388" y="333059"/>
                  <a:pt x="1816440" y="333059"/>
                </a:cubicBezTo>
                <a:close/>
                <a:moveTo>
                  <a:pt x="949665" y="333059"/>
                </a:moveTo>
                <a:cubicBezTo>
                  <a:pt x="911718" y="333059"/>
                  <a:pt x="877656" y="340946"/>
                  <a:pt x="847481" y="356719"/>
                </a:cubicBezTo>
                <a:cubicBezTo>
                  <a:pt x="817306" y="372493"/>
                  <a:pt x="793646" y="395238"/>
                  <a:pt x="776501" y="424956"/>
                </a:cubicBezTo>
                <a:cubicBezTo>
                  <a:pt x="759356" y="454674"/>
                  <a:pt x="750783" y="489422"/>
                  <a:pt x="750783" y="529198"/>
                </a:cubicBezTo>
                <a:cubicBezTo>
                  <a:pt x="750783" y="568974"/>
                  <a:pt x="759356" y="603722"/>
                  <a:pt x="776501" y="633440"/>
                </a:cubicBezTo>
                <a:cubicBezTo>
                  <a:pt x="793646" y="663158"/>
                  <a:pt x="817306" y="685903"/>
                  <a:pt x="847481" y="701677"/>
                </a:cubicBezTo>
                <a:cubicBezTo>
                  <a:pt x="877656" y="717450"/>
                  <a:pt x="911718" y="725337"/>
                  <a:pt x="949665" y="725337"/>
                </a:cubicBezTo>
                <a:cubicBezTo>
                  <a:pt x="987613" y="725337"/>
                  <a:pt x="1021560" y="717450"/>
                  <a:pt x="1051506" y="701677"/>
                </a:cubicBezTo>
                <a:cubicBezTo>
                  <a:pt x="1081453" y="685903"/>
                  <a:pt x="1104999" y="663158"/>
                  <a:pt x="1122144" y="633440"/>
                </a:cubicBezTo>
                <a:cubicBezTo>
                  <a:pt x="1139289" y="603722"/>
                  <a:pt x="1147861" y="568974"/>
                  <a:pt x="1147861" y="529198"/>
                </a:cubicBezTo>
                <a:cubicBezTo>
                  <a:pt x="1147861" y="489422"/>
                  <a:pt x="1139289" y="454674"/>
                  <a:pt x="1122144" y="424956"/>
                </a:cubicBezTo>
                <a:cubicBezTo>
                  <a:pt x="1104999" y="395238"/>
                  <a:pt x="1081453" y="372493"/>
                  <a:pt x="1051506" y="356719"/>
                </a:cubicBezTo>
                <a:cubicBezTo>
                  <a:pt x="1021560" y="340946"/>
                  <a:pt x="987613" y="333059"/>
                  <a:pt x="949665" y="333059"/>
                </a:cubicBezTo>
                <a:close/>
                <a:moveTo>
                  <a:pt x="478368" y="330316"/>
                </a:moveTo>
                <a:lnTo>
                  <a:pt x="538033" y="330316"/>
                </a:lnTo>
                <a:cubicBezTo>
                  <a:pt x="585124" y="330316"/>
                  <a:pt x="608670" y="351576"/>
                  <a:pt x="608670" y="394095"/>
                </a:cubicBezTo>
                <a:cubicBezTo>
                  <a:pt x="608670" y="435701"/>
                  <a:pt x="585124" y="456503"/>
                  <a:pt x="538033" y="456503"/>
                </a:cubicBezTo>
                <a:lnTo>
                  <a:pt x="478368" y="456503"/>
                </a:lnTo>
                <a:close/>
                <a:moveTo>
                  <a:pt x="361096" y="235676"/>
                </a:moveTo>
                <a:lnTo>
                  <a:pt x="361096" y="720536"/>
                </a:lnTo>
                <a:lnTo>
                  <a:pt x="478368" y="720536"/>
                </a:lnTo>
                <a:lnTo>
                  <a:pt x="478368" y="550458"/>
                </a:lnTo>
                <a:lnTo>
                  <a:pt x="551063" y="550458"/>
                </a:lnTo>
                <a:cubicBezTo>
                  <a:pt x="589011" y="550458"/>
                  <a:pt x="621243" y="543714"/>
                  <a:pt x="647761" y="530227"/>
                </a:cubicBezTo>
                <a:cubicBezTo>
                  <a:pt x="674278" y="516739"/>
                  <a:pt x="694281" y="498223"/>
                  <a:pt x="707768" y="474677"/>
                </a:cubicBezTo>
                <a:cubicBezTo>
                  <a:pt x="721256" y="451131"/>
                  <a:pt x="727999" y="424271"/>
                  <a:pt x="727999" y="394095"/>
                </a:cubicBezTo>
                <a:cubicBezTo>
                  <a:pt x="727999" y="345632"/>
                  <a:pt x="712912" y="307113"/>
                  <a:pt x="682737" y="278538"/>
                </a:cubicBezTo>
                <a:cubicBezTo>
                  <a:pt x="652561" y="249963"/>
                  <a:pt x="608670" y="235676"/>
                  <a:pt x="551063" y="235676"/>
                </a:cubicBezTo>
                <a:close/>
                <a:moveTo>
                  <a:pt x="2056546" y="213044"/>
                </a:moveTo>
                <a:lnTo>
                  <a:pt x="2056546" y="720536"/>
                </a:lnTo>
                <a:lnTo>
                  <a:pt x="2173818" y="720536"/>
                </a:lnTo>
                <a:lnTo>
                  <a:pt x="2173818" y="213044"/>
                </a:lnTo>
                <a:close/>
                <a:moveTo>
                  <a:pt x="1456548" y="213044"/>
                </a:moveTo>
                <a:lnTo>
                  <a:pt x="1456548" y="407126"/>
                </a:lnTo>
                <a:cubicBezTo>
                  <a:pt x="1446946" y="384266"/>
                  <a:pt x="1431630" y="366206"/>
                  <a:pt x="1410599" y="352947"/>
                </a:cubicBezTo>
                <a:cubicBezTo>
                  <a:pt x="1389568" y="339689"/>
                  <a:pt x="1364422" y="333059"/>
                  <a:pt x="1335161" y="333059"/>
                </a:cubicBezTo>
                <a:cubicBezTo>
                  <a:pt x="1303614" y="333059"/>
                  <a:pt x="1275382" y="340946"/>
                  <a:pt x="1250465" y="356719"/>
                </a:cubicBezTo>
                <a:cubicBezTo>
                  <a:pt x="1225547" y="372493"/>
                  <a:pt x="1205888" y="395124"/>
                  <a:pt x="1191486" y="424613"/>
                </a:cubicBezTo>
                <a:cubicBezTo>
                  <a:pt x="1177084" y="454103"/>
                  <a:pt x="1169883" y="488964"/>
                  <a:pt x="1169883" y="529198"/>
                </a:cubicBezTo>
                <a:cubicBezTo>
                  <a:pt x="1169883" y="568974"/>
                  <a:pt x="1177084" y="603722"/>
                  <a:pt x="1191486" y="633440"/>
                </a:cubicBezTo>
                <a:cubicBezTo>
                  <a:pt x="1205888" y="663158"/>
                  <a:pt x="1225547" y="685903"/>
                  <a:pt x="1250465" y="701677"/>
                </a:cubicBezTo>
                <a:cubicBezTo>
                  <a:pt x="1275382" y="717450"/>
                  <a:pt x="1303614" y="725337"/>
                  <a:pt x="1335161" y="725337"/>
                </a:cubicBezTo>
                <a:cubicBezTo>
                  <a:pt x="1364422" y="725337"/>
                  <a:pt x="1389568" y="718707"/>
                  <a:pt x="1410599" y="705449"/>
                </a:cubicBezTo>
                <a:cubicBezTo>
                  <a:pt x="1431630" y="692190"/>
                  <a:pt x="1446946" y="674130"/>
                  <a:pt x="1456548" y="651270"/>
                </a:cubicBezTo>
                <a:lnTo>
                  <a:pt x="1456548" y="720536"/>
                </a:lnTo>
                <a:lnTo>
                  <a:pt x="1573820" y="720536"/>
                </a:lnTo>
                <a:lnTo>
                  <a:pt x="1573820" y="213044"/>
                </a:lnTo>
                <a:close/>
                <a:moveTo>
                  <a:pt x="3163275" y="168467"/>
                </a:moveTo>
                <a:cubicBezTo>
                  <a:pt x="3142244" y="168467"/>
                  <a:pt x="3125327" y="174296"/>
                  <a:pt x="3112526" y="185955"/>
                </a:cubicBezTo>
                <a:cubicBezTo>
                  <a:pt x="3099724" y="197614"/>
                  <a:pt x="3093324" y="212358"/>
                  <a:pt x="3093324" y="230189"/>
                </a:cubicBezTo>
                <a:cubicBezTo>
                  <a:pt x="3093324" y="247563"/>
                  <a:pt x="3099724" y="262079"/>
                  <a:pt x="3112526" y="273737"/>
                </a:cubicBezTo>
                <a:cubicBezTo>
                  <a:pt x="3125327" y="285396"/>
                  <a:pt x="3142244" y="291225"/>
                  <a:pt x="3163275" y="291225"/>
                </a:cubicBezTo>
                <a:cubicBezTo>
                  <a:pt x="3184306" y="291225"/>
                  <a:pt x="3201223" y="285396"/>
                  <a:pt x="3214024" y="273737"/>
                </a:cubicBezTo>
                <a:cubicBezTo>
                  <a:pt x="3226826" y="262079"/>
                  <a:pt x="3233227" y="247563"/>
                  <a:pt x="3233227" y="230189"/>
                </a:cubicBezTo>
                <a:cubicBezTo>
                  <a:pt x="3233227" y="212358"/>
                  <a:pt x="3226826" y="197614"/>
                  <a:pt x="3214024" y="185955"/>
                </a:cubicBezTo>
                <a:cubicBezTo>
                  <a:pt x="3201223" y="174296"/>
                  <a:pt x="3184306" y="168467"/>
                  <a:pt x="3163275" y="168467"/>
                </a:cubicBezTo>
                <a:close/>
                <a:moveTo>
                  <a:pt x="0" y="0"/>
                </a:moveTo>
                <a:lnTo>
                  <a:pt x="4017818" y="0"/>
                </a:lnTo>
                <a:lnTo>
                  <a:pt x="4017818" y="1015663"/>
                </a:lnTo>
                <a:lnTo>
                  <a:pt x="0" y="101566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6000" b="1" i="0" u="none" strike="noStrike" kern="1200" cap="none" spc="-150" normalizeH="0" baseline="0" noProof="0" dirty="0">
              <a:ln>
                <a:noFill/>
              </a:ln>
              <a:solidFill>
                <a:srgbClr val="00E8BB"/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5B2C9FE-9496-9C49-8ADB-05F79C1FED92}"/>
              </a:ext>
            </a:extLst>
          </p:cNvPr>
          <p:cNvSpPr/>
          <p:nvPr/>
        </p:nvSpPr>
        <p:spPr>
          <a:xfrm>
            <a:off x="295275" y="304800"/>
            <a:ext cx="8551164" cy="45339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50430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Pessoa com roupa vermelha&#10;&#10;Descrição gerada automaticamente com confiança média">
            <a:extLst>
              <a:ext uri="{FF2B5EF4-FFF2-40B4-BE49-F238E27FC236}">
                <a16:creationId xmlns:a16="http://schemas.microsoft.com/office/drawing/2014/main" id="{A80FA7F4-9127-D91B-1C7A-A95EFE24AD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2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38DF8EA-A964-1F06-57FE-6CE3759B2C4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BB1F442-F2E5-9914-F13F-BC19865963BD}"/>
              </a:ext>
            </a:extLst>
          </p:cNvPr>
          <p:cNvSpPr txBox="1"/>
          <p:nvPr/>
        </p:nvSpPr>
        <p:spPr>
          <a:xfrm>
            <a:off x="1743076" y="2240458"/>
            <a:ext cx="56578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>
                <a:ln>
                  <a:noFill/>
                </a:ln>
                <a:solidFill>
                  <a:srgbClr val="DD37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Defesa Pessoal</a:t>
            </a:r>
            <a:endParaRPr kumimoji="0" lang="pt-BR" sz="4800" b="1" i="0" u="none" strike="noStrike" kern="1200" cap="none" spc="0" normalizeH="0" baseline="0" noProof="0" dirty="0">
              <a:ln>
                <a:noFill/>
              </a:ln>
              <a:solidFill>
                <a:srgbClr val="DD37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Lora" pitchFamily="2" charset="0"/>
              <a:ea typeface="+mn-ea"/>
              <a:cs typeface="Heebo" pitchFamily="2" charset="-79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3AC52D8-411B-6829-A030-73EE3E587599}"/>
              </a:ext>
            </a:extLst>
          </p:cNvPr>
          <p:cNvSpPr txBox="1"/>
          <p:nvPr/>
        </p:nvSpPr>
        <p:spPr>
          <a:xfrm>
            <a:off x="3133726" y="2998082"/>
            <a:ext cx="28765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para mulheres</a:t>
            </a:r>
          </a:p>
        </p:txBody>
      </p:sp>
    </p:spTree>
    <p:extLst>
      <p:ext uri="{BB962C8B-B14F-4D97-AF65-F5344CB8AC3E}">
        <p14:creationId xmlns:p14="http://schemas.microsoft.com/office/powerpoint/2010/main" val="21124302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9F1877A-A1B3-5EC5-0D3A-281FFB028CC4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BC2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D3CF81-5CDF-368D-3863-6AF523221E1F}"/>
              </a:ext>
            </a:extLst>
          </p:cNvPr>
          <p:cNvSpPr txBox="1"/>
          <p:nvPr/>
        </p:nvSpPr>
        <p:spPr>
          <a:xfrm>
            <a:off x="1196975" y="1392733"/>
            <a:ext cx="410971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Peletização 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732EEF-0A41-FFA3-55D6-326FC9AF8850}"/>
              </a:ext>
            </a:extLst>
          </p:cNvPr>
          <p:cNvSpPr txBox="1"/>
          <p:nvPr/>
        </p:nvSpPr>
        <p:spPr>
          <a:xfrm>
            <a:off x="1196975" y="1849933"/>
            <a:ext cx="34258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rações para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2DAC9B2-883A-4B19-42BD-8DD1DC3CF579}"/>
              </a:ext>
            </a:extLst>
          </p:cNvPr>
          <p:cNvSpPr txBox="1"/>
          <p:nvPr/>
        </p:nvSpPr>
        <p:spPr>
          <a:xfrm>
            <a:off x="1233932" y="3261766"/>
            <a:ext cx="268922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de corte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9ED2B66-DE95-A7C5-90B3-F9AD99E55394}"/>
              </a:ext>
            </a:extLst>
          </p:cNvPr>
          <p:cNvSpPr/>
          <p:nvPr/>
        </p:nvSpPr>
        <p:spPr>
          <a:xfrm>
            <a:off x="5905500" y="0"/>
            <a:ext cx="3235069" cy="5143500"/>
          </a:xfrm>
          <a:prstGeom prst="rect">
            <a:avLst/>
          </a:prstGeom>
          <a:solidFill>
            <a:srgbClr val="F39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2052" name="Picture 4" descr="Frango de Corte (CT) - GloboavesGloboaves">
            <a:extLst>
              <a:ext uri="{FF2B5EF4-FFF2-40B4-BE49-F238E27FC236}">
                <a16:creationId xmlns:a16="http://schemas.microsoft.com/office/drawing/2014/main" id="{078C83C0-F223-4928-7B8E-80C38A215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5052693" y="330200"/>
            <a:ext cx="4091305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256CC31-55E1-8E70-1D3F-F1E6BEE82FE9}"/>
              </a:ext>
            </a:extLst>
          </p:cNvPr>
          <p:cNvSpPr txBox="1"/>
          <p:nvPr/>
        </p:nvSpPr>
        <p:spPr>
          <a:xfrm>
            <a:off x="1196975" y="2315100"/>
            <a:ext cx="3273425" cy="1072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600" b="0" i="0" u="none" strike="noStrike" kern="1200" cap="none" spc="0" normalizeH="0" baseline="0" noProof="0" dirty="0">
                <a:ln>
                  <a:noFill/>
                </a:ln>
                <a:solidFill>
                  <a:srgbClr val="F39D3E"/>
                </a:solidFill>
                <a:effectLst/>
                <a:uLnTx/>
                <a:uFillTx/>
                <a:latin typeface="Flowerbee" pitchFamily="2" charset="0"/>
                <a:ea typeface="+mn-ea"/>
                <a:cs typeface="Heebo" pitchFamily="2" charset="-79"/>
              </a:rPr>
              <a:t>frangos</a:t>
            </a:r>
          </a:p>
        </p:txBody>
      </p:sp>
    </p:spTree>
    <p:extLst>
      <p:ext uri="{BB962C8B-B14F-4D97-AF65-F5344CB8AC3E}">
        <p14:creationId xmlns:p14="http://schemas.microsoft.com/office/powerpoint/2010/main" val="39388898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D35E1280-393E-BF3E-6E75-C31E8A4AF495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121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28E0276C-549F-C271-896C-8923D600F837}"/>
              </a:ext>
            </a:extLst>
          </p:cNvPr>
          <p:cNvSpPr/>
          <p:nvPr/>
        </p:nvSpPr>
        <p:spPr>
          <a:xfrm>
            <a:off x="4137469" y="1958340"/>
            <a:ext cx="5004245" cy="3185160"/>
          </a:xfrm>
          <a:custGeom>
            <a:avLst/>
            <a:gdLst>
              <a:gd name="connsiteX0" fmla="*/ 2153875 w 5004245"/>
              <a:gd name="connsiteY0" fmla="*/ 0 h 3185160"/>
              <a:gd name="connsiteX1" fmla="*/ 5004245 w 5004245"/>
              <a:gd name="connsiteY1" fmla="*/ 0 h 3185160"/>
              <a:gd name="connsiteX2" fmla="*/ 5004245 w 5004245"/>
              <a:gd name="connsiteY2" fmla="*/ 3185160 h 3185160"/>
              <a:gd name="connsiteX3" fmla="*/ 0 w 5004245"/>
              <a:gd name="connsiteY3" fmla="*/ 3185160 h 3185160"/>
              <a:gd name="connsiteX4" fmla="*/ 0 w 5004245"/>
              <a:gd name="connsiteY4" fmla="*/ 2153874 h 3185160"/>
              <a:gd name="connsiteX5" fmla="*/ 2153875 w 5004245"/>
              <a:gd name="connsiteY5" fmla="*/ 0 h 318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4245" h="3185160">
                <a:moveTo>
                  <a:pt x="2153875" y="0"/>
                </a:moveTo>
                <a:lnTo>
                  <a:pt x="5004245" y="0"/>
                </a:lnTo>
                <a:lnTo>
                  <a:pt x="5004245" y="3185160"/>
                </a:lnTo>
                <a:lnTo>
                  <a:pt x="0" y="3185160"/>
                </a:lnTo>
                <a:lnTo>
                  <a:pt x="0" y="2153874"/>
                </a:lnTo>
                <a:cubicBezTo>
                  <a:pt x="0" y="964322"/>
                  <a:pt x="964322" y="0"/>
                  <a:pt x="2153875" y="0"/>
                </a:cubicBezTo>
                <a:close/>
              </a:path>
            </a:pathLst>
          </a:custGeom>
          <a:solidFill>
            <a:srgbClr val="816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4100" name="Picture 4" descr="Technology Lines PNG Transparent Images Free Download | Vector Files |  Pngtree">
            <a:extLst>
              <a:ext uri="{FF2B5EF4-FFF2-40B4-BE49-F238E27FC236}">
                <a16:creationId xmlns:a16="http://schemas.microsoft.com/office/drawing/2014/main" id="{0FCCDC44-6623-E379-231B-647D3BD2E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FCD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3751961" y="126893"/>
            <a:ext cx="4563999" cy="456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Mulher com camisa branca&#10;&#10;Descrição gerada automaticamente com confiança média">
            <a:extLst>
              <a:ext uri="{FF2B5EF4-FFF2-40B4-BE49-F238E27FC236}">
                <a16:creationId xmlns:a16="http://schemas.microsoft.com/office/drawing/2014/main" id="{DB298732-1B52-1961-C204-D53265B550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5450" y="0"/>
            <a:ext cx="3952875" cy="5143500"/>
          </a:xfrm>
          <a:prstGeom prst="rect">
            <a:avLst/>
          </a:prstGeom>
          <a:effectLst>
            <a:outerShdw blurRad="482600" dist="647700" dir="234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C3FE3512-0076-AE30-DED2-550F80BE6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8040" y="3999619"/>
            <a:ext cx="1251285" cy="322596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A8C40F1-D84D-52E0-413E-5D071B4E1C89}"/>
              </a:ext>
            </a:extLst>
          </p:cNvPr>
          <p:cNvGrpSpPr/>
          <p:nvPr/>
        </p:nvGrpSpPr>
        <p:grpSpPr>
          <a:xfrm>
            <a:off x="828040" y="909120"/>
            <a:ext cx="4277360" cy="1939996"/>
            <a:chOff x="828040" y="909120"/>
            <a:chExt cx="4277360" cy="1939996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29C334C-025C-FF52-6E1E-8357BF506867}"/>
                </a:ext>
              </a:extLst>
            </p:cNvPr>
            <p:cNvSpPr txBox="1"/>
            <p:nvPr/>
          </p:nvSpPr>
          <p:spPr>
            <a:xfrm>
              <a:off x="828040" y="909120"/>
              <a:ext cx="427736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816CE5"/>
                  </a:solidFill>
                  <a:effectLst/>
                  <a:uLnTx/>
                  <a:uFillTx/>
                  <a:latin typeface="Poppins Light" panose="00000400000000000000" pitchFamily="2" charset="0"/>
                  <a:ea typeface="+mn-ea"/>
                  <a:cs typeface="Poppins Light" panose="00000400000000000000" pitchFamily="2" charset="0"/>
                </a:rPr>
                <a:t>A magia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3226A5D-E1FF-9672-2562-C7B5BBE0DA5F}"/>
                </a:ext>
              </a:extLst>
            </p:cNvPr>
            <p:cNvSpPr txBox="1"/>
            <p:nvPr/>
          </p:nvSpPr>
          <p:spPr>
            <a:xfrm>
              <a:off x="828040" y="1340342"/>
              <a:ext cx="427736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816CE5"/>
                  </a:solidFill>
                  <a:effectLst/>
                  <a:uLnTx/>
                  <a:uFillTx/>
                  <a:latin typeface="Poppins Light" panose="00000400000000000000" pitchFamily="2" charset="0"/>
                  <a:ea typeface="+mn-ea"/>
                  <a:cs typeface="Poppins Light" panose="00000400000000000000" pitchFamily="2" charset="0"/>
                </a:rPr>
                <a:t>da internet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D48C81C0-BF4D-95DE-18AD-97B55254C7BA}"/>
                </a:ext>
              </a:extLst>
            </p:cNvPr>
            <p:cNvSpPr txBox="1"/>
            <p:nvPr/>
          </p:nvSpPr>
          <p:spPr>
            <a:xfrm>
              <a:off x="828040" y="1771564"/>
              <a:ext cx="427736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é conectar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038F07A-612E-9E65-670E-938914EDB1DB}"/>
                </a:ext>
              </a:extLst>
            </p:cNvPr>
            <p:cNvSpPr txBox="1"/>
            <p:nvPr/>
          </p:nvSpPr>
          <p:spPr>
            <a:xfrm>
              <a:off x="828040" y="2202785"/>
              <a:ext cx="427736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rPr>
                <a:t>pessoas.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5046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99E231-6A21-046F-7788-A1C715358D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9701DF6C-5618-80CB-9804-320CA5794C65}"/>
              </a:ext>
            </a:extLst>
          </p:cNvPr>
          <p:cNvSpPr/>
          <p:nvPr/>
        </p:nvSpPr>
        <p:spPr>
          <a:xfrm>
            <a:off x="0" y="481"/>
            <a:ext cx="9144000" cy="5142539"/>
          </a:xfrm>
          <a:prstGeom prst="rect">
            <a:avLst/>
          </a:prstGeom>
          <a:gradFill flip="none" rotWithShape="1">
            <a:gsLst>
              <a:gs pos="2000">
                <a:srgbClr val="1D005F"/>
              </a:gs>
              <a:gs pos="100000">
                <a:srgbClr val="1D005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C631E34-BEAF-7DF6-09C6-0B469970D851}"/>
              </a:ext>
            </a:extLst>
          </p:cNvPr>
          <p:cNvSpPr txBox="1"/>
          <p:nvPr/>
        </p:nvSpPr>
        <p:spPr>
          <a:xfrm>
            <a:off x="1059179" y="1849254"/>
            <a:ext cx="455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Thin" pitchFamily="2" charset="0"/>
                <a:ea typeface="+mn-ea"/>
                <a:cs typeface="Poppins Light" panose="00000400000000000000" pitchFamily="2" charset="0"/>
              </a:rPr>
              <a:t>Proposta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BB6C58F-D137-CEFB-202A-AF51D8E24F75}"/>
              </a:ext>
            </a:extLst>
          </p:cNvPr>
          <p:cNvSpPr txBox="1"/>
          <p:nvPr/>
        </p:nvSpPr>
        <p:spPr>
          <a:xfrm>
            <a:off x="1059179" y="2362200"/>
            <a:ext cx="455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itchFamily="2" charset="0"/>
                <a:ea typeface="+mn-ea"/>
                <a:cs typeface="Poppins" panose="00000500000000000000" pitchFamily="2" charset="0"/>
              </a:rPr>
              <a:t>comercial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4FFE841-2A53-75CF-1051-16E8E8897CB0}"/>
              </a:ext>
            </a:extLst>
          </p:cNvPr>
          <p:cNvSpPr/>
          <p:nvPr/>
        </p:nvSpPr>
        <p:spPr>
          <a:xfrm>
            <a:off x="0" y="0"/>
            <a:ext cx="259080" cy="857022"/>
          </a:xfrm>
          <a:prstGeom prst="rect">
            <a:avLst/>
          </a:prstGeom>
          <a:solidFill>
            <a:srgbClr val="10C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9BAD7D1-EF66-C28C-CCB0-07152A6BCF40}"/>
              </a:ext>
            </a:extLst>
          </p:cNvPr>
          <p:cNvSpPr/>
          <p:nvPr/>
        </p:nvSpPr>
        <p:spPr>
          <a:xfrm>
            <a:off x="0" y="857022"/>
            <a:ext cx="259080" cy="857022"/>
          </a:xfrm>
          <a:prstGeom prst="rect">
            <a:avLst/>
          </a:prstGeom>
          <a:solidFill>
            <a:srgbClr val="14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B8E2D6F-14D3-05DA-5DB9-2216D353D051}"/>
              </a:ext>
            </a:extLst>
          </p:cNvPr>
          <p:cNvSpPr/>
          <p:nvPr/>
        </p:nvSpPr>
        <p:spPr>
          <a:xfrm>
            <a:off x="0" y="1713113"/>
            <a:ext cx="259080" cy="857022"/>
          </a:xfrm>
          <a:prstGeom prst="rect">
            <a:avLst/>
          </a:prstGeom>
          <a:solidFill>
            <a:srgbClr val="10C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CD0B722-7B10-007C-D58C-426DF1C97FCE}"/>
              </a:ext>
            </a:extLst>
          </p:cNvPr>
          <p:cNvSpPr/>
          <p:nvPr/>
        </p:nvSpPr>
        <p:spPr>
          <a:xfrm>
            <a:off x="0" y="2570136"/>
            <a:ext cx="259080" cy="857022"/>
          </a:xfrm>
          <a:prstGeom prst="rect">
            <a:avLst/>
          </a:prstGeom>
          <a:solidFill>
            <a:srgbClr val="14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B49DE9E-C0B7-B6BC-B588-9A623E48FC14}"/>
              </a:ext>
            </a:extLst>
          </p:cNvPr>
          <p:cNvSpPr/>
          <p:nvPr/>
        </p:nvSpPr>
        <p:spPr>
          <a:xfrm>
            <a:off x="0" y="3429455"/>
            <a:ext cx="259080" cy="857022"/>
          </a:xfrm>
          <a:prstGeom prst="rect">
            <a:avLst/>
          </a:prstGeom>
          <a:solidFill>
            <a:srgbClr val="10C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69C3F17-2C73-0F26-5C03-5751D151A5F5}"/>
              </a:ext>
            </a:extLst>
          </p:cNvPr>
          <p:cNvSpPr/>
          <p:nvPr/>
        </p:nvSpPr>
        <p:spPr>
          <a:xfrm>
            <a:off x="0" y="4286478"/>
            <a:ext cx="259080" cy="857022"/>
          </a:xfrm>
          <a:prstGeom prst="rect">
            <a:avLst/>
          </a:prstGeom>
          <a:solidFill>
            <a:srgbClr val="148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66BD5EEC-967B-CCF5-083C-117E5C47B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36" y="4286477"/>
            <a:ext cx="1225464" cy="31594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B2FCDF9D-72C4-CC81-7C87-1888347DFF0F}"/>
              </a:ext>
            </a:extLst>
          </p:cNvPr>
          <p:cNvSpPr txBox="1"/>
          <p:nvPr/>
        </p:nvSpPr>
        <p:spPr>
          <a:xfrm>
            <a:off x="1125854" y="3230379"/>
            <a:ext cx="4551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 pitchFamily="2" charset="0"/>
                <a:ea typeface="+mn-ea"/>
                <a:cs typeface="Poppins Light" panose="00000400000000000000" pitchFamily="2" charset="0"/>
              </a:rPr>
              <a:t>SUBSTÍTULO DA PROPOSTA AQUI</a:t>
            </a:r>
          </a:p>
        </p:txBody>
      </p:sp>
    </p:spTree>
    <p:extLst>
      <p:ext uri="{BB962C8B-B14F-4D97-AF65-F5344CB8AC3E}">
        <p14:creationId xmlns:p14="http://schemas.microsoft.com/office/powerpoint/2010/main" val="34805466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DF12942-5A33-289A-6266-8457986A8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" y="961"/>
            <a:ext cx="9143985" cy="5142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0FB2459-8CF5-F5C0-17FD-83904795D55B}"/>
              </a:ext>
            </a:extLst>
          </p:cNvPr>
          <p:cNvSpPr/>
          <p:nvPr/>
        </p:nvSpPr>
        <p:spPr>
          <a:xfrm>
            <a:off x="-15" y="-14487"/>
            <a:ext cx="9144000" cy="5172474"/>
          </a:xfrm>
          <a:prstGeom prst="rect">
            <a:avLst/>
          </a:prstGeom>
          <a:gradFill flip="none" rotWithShape="1">
            <a:gsLst>
              <a:gs pos="0">
                <a:srgbClr val="1C3D40"/>
              </a:gs>
              <a:gs pos="100000">
                <a:srgbClr val="1C3D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6E82-045F-547A-397D-BA49ADF08B7E}"/>
              </a:ext>
            </a:extLst>
          </p:cNvPr>
          <p:cNvSpPr txBox="1"/>
          <p:nvPr/>
        </p:nvSpPr>
        <p:spPr>
          <a:xfrm>
            <a:off x="899886" y="2311398"/>
            <a:ext cx="3824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line Sans Mono Light" panose="02060609030502080104" pitchFamily="49" charset="0"/>
                <a:ea typeface="+mn-ea"/>
                <a:cs typeface="Heebo" pitchFamily="2" charset="-79"/>
              </a:rPr>
              <a:t>Resistência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line Sans Mono" panose="02060609030502080104" pitchFamily="49" charset="0"/>
                <a:ea typeface="+mn-ea"/>
                <a:cs typeface="Heebo" pitchFamily="2" charset="-79"/>
              </a:rPr>
              <a:t> </a:t>
            </a: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pline Sans Mono" panose="02060609030502080104" pitchFamily="49" charset="0"/>
                <a:ea typeface="+mn-ea"/>
                <a:cs typeface="Heebo" pitchFamily="2" charset="-79"/>
              </a:rPr>
              <a:t>Bacteriana</a:t>
            </a:r>
          </a:p>
        </p:txBody>
      </p:sp>
      <p:pic>
        <p:nvPicPr>
          <p:cNvPr id="3" name="Gráfico 2" descr="Covid-19 estrutura de tópicos">
            <a:extLst>
              <a:ext uri="{FF2B5EF4-FFF2-40B4-BE49-F238E27FC236}">
                <a16:creationId xmlns:a16="http://schemas.microsoft.com/office/drawing/2014/main" id="{28E6485E-B89E-3757-575B-92DC8B949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178" y="1617210"/>
            <a:ext cx="755703" cy="75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03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sonância Magnética: saiba o que é e como esse exame é feito – CEDO">
            <a:extLst>
              <a:ext uri="{FF2B5EF4-FFF2-40B4-BE49-F238E27FC236}">
                <a16:creationId xmlns:a16="http://schemas.microsoft.com/office/drawing/2014/main" id="{1DD18295-B5FC-F3B8-3695-6CAB2ADA2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0FB2459-8CF5-F5C0-17FD-83904795D55B}"/>
              </a:ext>
            </a:extLst>
          </p:cNvPr>
          <p:cNvSpPr/>
          <p:nvPr/>
        </p:nvSpPr>
        <p:spPr>
          <a:xfrm>
            <a:off x="0" y="0"/>
            <a:ext cx="9144000" cy="5172474"/>
          </a:xfrm>
          <a:prstGeom prst="rect">
            <a:avLst/>
          </a:prstGeom>
          <a:gradFill flip="none" rotWithShape="1">
            <a:gsLst>
              <a:gs pos="0">
                <a:srgbClr val="1A5EA9"/>
              </a:gs>
              <a:gs pos="100000">
                <a:srgbClr val="1A5EA9">
                  <a:alpha val="29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6E82-045F-547A-397D-BA49ADF08B7E}"/>
              </a:ext>
            </a:extLst>
          </p:cNvPr>
          <p:cNvSpPr txBox="1"/>
          <p:nvPr/>
        </p:nvSpPr>
        <p:spPr>
          <a:xfrm>
            <a:off x="899886" y="1971585"/>
            <a:ext cx="4324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Ressonância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B85D1B0-7329-19F8-3C97-CD593F825FF4}"/>
              </a:ext>
            </a:extLst>
          </p:cNvPr>
          <p:cNvSpPr txBox="1"/>
          <p:nvPr/>
        </p:nvSpPr>
        <p:spPr>
          <a:xfrm>
            <a:off x="899886" y="3124524"/>
            <a:ext cx="4324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 panose="00000400000000000000" pitchFamily="2" charset="0"/>
                <a:ea typeface="+mn-ea"/>
                <a:cs typeface="Poppins Light" panose="00000400000000000000" pitchFamily="2" charset="0"/>
              </a:rPr>
              <a:t>RELATÓRIO DE ATENDIMENTO – FEV/23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91031B-336C-6AC9-1619-E94A2EAE3491}"/>
              </a:ext>
            </a:extLst>
          </p:cNvPr>
          <p:cNvSpPr txBox="1"/>
          <p:nvPr/>
        </p:nvSpPr>
        <p:spPr>
          <a:xfrm>
            <a:off x="891935" y="2440712"/>
            <a:ext cx="4324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Magnética</a:t>
            </a:r>
            <a:endParaRPr kumimoji="0" lang="pt-BR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23E9C29-2698-ABC7-47EE-A6E29EC03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36" y="4286477"/>
            <a:ext cx="1225464" cy="3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457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C81A486B-98D2-9516-A368-6C266166C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E405D4DB-FBE4-3A1A-CF3C-018EB541D16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AE4F"/>
              </a:gs>
              <a:gs pos="100000">
                <a:srgbClr val="00AE4F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F38BA1E-97C7-E0B2-E311-49B1513626DE}"/>
              </a:ext>
            </a:extLst>
          </p:cNvPr>
          <p:cNvSpPr txBox="1"/>
          <p:nvPr/>
        </p:nvSpPr>
        <p:spPr>
          <a:xfrm>
            <a:off x="695325" y="1476375"/>
            <a:ext cx="4533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Alimentação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07C224A-3541-5D3E-27E4-580FF6D73C0D}"/>
              </a:ext>
            </a:extLst>
          </p:cNvPr>
          <p:cNvSpPr txBox="1"/>
          <p:nvPr/>
        </p:nvSpPr>
        <p:spPr>
          <a:xfrm>
            <a:off x="695325" y="2000250"/>
            <a:ext cx="4533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natural em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C97ADF6-C648-4F1E-B6F8-69B6D8801D90}"/>
              </a:ext>
            </a:extLst>
          </p:cNvPr>
          <p:cNvSpPr txBox="1"/>
          <p:nvPr/>
        </p:nvSpPr>
        <p:spPr>
          <a:xfrm>
            <a:off x="695325" y="2505075"/>
            <a:ext cx="4533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dietas de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035B0B5-C23C-DDF2-0CD5-3EDF748D9C02}"/>
              </a:ext>
            </a:extLst>
          </p:cNvPr>
          <p:cNvSpPr txBox="1"/>
          <p:nvPr/>
        </p:nvSpPr>
        <p:spPr>
          <a:xfrm>
            <a:off x="695325" y="2724150"/>
            <a:ext cx="45338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800" b="1" i="0" u="none" strike="noStrike" kern="1200" cap="none" spc="0" normalizeH="0" baseline="0" noProof="0" dirty="0">
                <a:ln>
                  <a:noFill/>
                </a:ln>
                <a:solidFill>
                  <a:srgbClr val="FDBE4A"/>
                </a:solidFill>
                <a:effectLst/>
                <a:uLnTx/>
                <a:uFillTx/>
                <a:latin typeface="Amatemora" panose="02000500000000000000" pitchFamily="2" charset="0"/>
                <a:ea typeface="+mn-ea"/>
                <a:cs typeface="Heebo" pitchFamily="2" charset="-79"/>
              </a:rPr>
              <a:t>cães</a:t>
            </a:r>
          </a:p>
        </p:txBody>
      </p:sp>
      <p:pic>
        <p:nvPicPr>
          <p:cNvPr id="30" name="Gráfico 29" descr="Pegadas de pata com preenchimento sólido">
            <a:extLst>
              <a:ext uri="{FF2B5EF4-FFF2-40B4-BE49-F238E27FC236}">
                <a16:creationId xmlns:a16="http://schemas.microsoft.com/office/drawing/2014/main" id="{171363B2-177C-2A57-BBC7-398EF8CCE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46588">
            <a:off x="457201" y="733453"/>
            <a:ext cx="778550" cy="77855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AEDDB83D-E488-A005-361A-44A12FA286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5136" y="4286477"/>
            <a:ext cx="1225464" cy="3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409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19CCF8E-B736-A294-4A2C-9FF7E63546E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942AEA3-2C6A-67E1-3FC5-468A3DA17DD3}"/>
              </a:ext>
            </a:extLst>
          </p:cNvPr>
          <p:cNvSpPr/>
          <p:nvPr/>
        </p:nvSpPr>
        <p:spPr>
          <a:xfrm>
            <a:off x="409576" y="285447"/>
            <a:ext cx="1929724" cy="2209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2504E00-FE31-0783-37C6-A886656EC84A}"/>
              </a:ext>
            </a:extLst>
          </p:cNvPr>
          <p:cNvSpPr/>
          <p:nvPr/>
        </p:nvSpPr>
        <p:spPr>
          <a:xfrm>
            <a:off x="2497780" y="285447"/>
            <a:ext cx="4148442" cy="2209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F6EB5AD-6DA1-870D-C0F2-3DB1D80BE805}"/>
              </a:ext>
            </a:extLst>
          </p:cNvPr>
          <p:cNvSpPr/>
          <p:nvPr/>
        </p:nvSpPr>
        <p:spPr>
          <a:xfrm>
            <a:off x="6804702" y="285447"/>
            <a:ext cx="1929724" cy="4572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1D12D86-32C2-57BA-FD15-E6C631DC8472}"/>
              </a:ext>
            </a:extLst>
          </p:cNvPr>
          <p:cNvSpPr/>
          <p:nvPr/>
        </p:nvSpPr>
        <p:spPr>
          <a:xfrm>
            <a:off x="3765618" y="2648659"/>
            <a:ext cx="2880604" cy="22093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CB201B3-CB21-4C53-BAAE-24E776D14F3F}"/>
              </a:ext>
            </a:extLst>
          </p:cNvPr>
          <p:cNvSpPr/>
          <p:nvPr/>
        </p:nvSpPr>
        <p:spPr>
          <a:xfrm>
            <a:off x="409576" y="2648659"/>
            <a:ext cx="3197562" cy="22093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1026" name="Picture 2" descr="Quanto Custa Projeto para Condomínio Residencial Alphaville - Projeto para  Interiores de Residencia - Ferja Arquitetura">
            <a:extLst>
              <a:ext uri="{FF2B5EF4-FFF2-40B4-BE49-F238E27FC236}">
                <a16:creationId xmlns:a16="http://schemas.microsoft.com/office/drawing/2014/main" id="{62CE0FB5-25DB-5071-BF7F-8A7FEA85A4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9574" y="285447"/>
            <a:ext cx="1929724" cy="22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domínio Residencial: tudo o que você precisa saber - uCondo">
            <a:extLst>
              <a:ext uri="{FF2B5EF4-FFF2-40B4-BE49-F238E27FC236}">
                <a16:creationId xmlns:a16="http://schemas.microsoft.com/office/drawing/2014/main" id="{EE83B6CE-AE88-748A-F338-558602F4F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89" r="19721"/>
          <a:stretch/>
        </p:blipFill>
        <p:spPr bwMode="auto">
          <a:xfrm>
            <a:off x="3765619" y="2648658"/>
            <a:ext cx="2880604" cy="22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idencial Capri - Estilo Condomínios">
            <a:extLst>
              <a:ext uri="{FF2B5EF4-FFF2-40B4-BE49-F238E27FC236}">
                <a16:creationId xmlns:a16="http://schemas.microsoft.com/office/drawing/2014/main" id="{2D66541B-3510-7D8E-DE2E-8C01F6D63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84399" y="285445"/>
            <a:ext cx="4151555" cy="220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prestação de serviços e a atividade comercial no condomínio residencial">
            <a:extLst>
              <a:ext uri="{FF2B5EF4-FFF2-40B4-BE49-F238E27FC236}">
                <a16:creationId xmlns:a16="http://schemas.microsoft.com/office/drawing/2014/main" id="{403F30E3-E577-41C2-CE1A-8A7BF3F33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6814970" y="285445"/>
            <a:ext cx="1919454" cy="457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5C49E8C-8B84-1D07-05D5-6CDD95E30D62}"/>
              </a:ext>
            </a:extLst>
          </p:cNvPr>
          <p:cNvSpPr txBox="1"/>
          <p:nvPr/>
        </p:nvSpPr>
        <p:spPr>
          <a:xfrm>
            <a:off x="618979" y="3125373"/>
            <a:ext cx="287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151D2C"/>
                </a:solidFill>
                <a:effectLst/>
                <a:uLnTx/>
                <a:uFillTx/>
                <a:latin typeface="Rubik Light" pitchFamily="2" charset="-79"/>
                <a:ea typeface="+mn-ea"/>
                <a:cs typeface="Rubik Light" pitchFamily="2" charset="-79"/>
              </a:rPr>
              <a:t>Condomínio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151D2C"/>
                </a:solidFill>
                <a:effectLst/>
                <a:uLnTx/>
                <a:uFillTx/>
                <a:latin typeface="Rubik" pitchFamily="2" charset="-79"/>
                <a:ea typeface="+mn-ea"/>
                <a:cs typeface="Rubik" pitchFamily="2" charset="-79"/>
              </a:rPr>
              <a:t>residencial</a:t>
            </a:r>
          </a:p>
        </p:txBody>
      </p:sp>
    </p:spTree>
    <p:extLst>
      <p:ext uri="{BB962C8B-B14F-4D97-AF65-F5344CB8AC3E}">
        <p14:creationId xmlns:p14="http://schemas.microsoft.com/office/powerpoint/2010/main" val="3916719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oman wears green face mask">
            <a:extLst>
              <a:ext uri="{FF2B5EF4-FFF2-40B4-BE49-F238E27FC236}">
                <a16:creationId xmlns:a16="http://schemas.microsoft.com/office/drawing/2014/main" id="{4D80C1D9-B108-4BEA-B655-25F72BB56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8F40E2-3FEA-4B23-BD14-950AC3C1D8B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  <a:alpha val="83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FE7A69-A0D4-4F87-A67A-7FD6CC1D69E1}"/>
              </a:ext>
            </a:extLst>
          </p:cNvPr>
          <p:cNvSpPr txBox="1"/>
          <p:nvPr/>
        </p:nvSpPr>
        <p:spPr>
          <a:xfrm>
            <a:off x="2451542" y="4261434"/>
            <a:ext cx="443903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título da sua apresentação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BAD5538-FE2A-4123-99F6-20E854AFE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8465" y="2065526"/>
            <a:ext cx="3927070" cy="101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7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50+ Gaming Keyboard Pictures | Download Free Images on Unsplash">
            <a:extLst>
              <a:ext uri="{FF2B5EF4-FFF2-40B4-BE49-F238E27FC236}">
                <a16:creationId xmlns:a16="http://schemas.microsoft.com/office/drawing/2014/main" id="{FB523224-73EE-8EDE-DC7A-06CA4EDE3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81D58C-69B6-D6E7-E0BC-59E1C88E37F5}"/>
              </a:ext>
            </a:extLst>
          </p:cNvPr>
          <p:cNvSpPr/>
          <p:nvPr/>
        </p:nvSpPr>
        <p:spPr>
          <a:xfrm>
            <a:off x="0" y="0"/>
            <a:ext cx="8020050" cy="5143500"/>
          </a:xfrm>
          <a:prstGeom prst="rect">
            <a:avLst/>
          </a:prstGeom>
          <a:gradFill>
            <a:gsLst>
              <a:gs pos="0">
                <a:srgbClr val="000302"/>
              </a:gs>
              <a:gs pos="100000">
                <a:srgbClr val="000302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0BA089-E31E-753A-1ADA-DE09344A5B5D}"/>
              </a:ext>
            </a:extLst>
          </p:cNvPr>
          <p:cNvSpPr txBox="1"/>
          <p:nvPr/>
        </p:nvSpPr>
        <p:spPr>
          <a:xfrm>
            <a:off x="781050" y="1790700"/>
            <a:ext cx="4448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-300" normalizeH="0" baseline="0" noProof="0" dirty="0">
                <a:ln>
                  <a:noFill/>
                </a:ln>
                <a:solidFill>
                  <a:srgbClr val="08F8F8"/>
                </a:solidFill>
                <a:effectLst/>
                <a:uLnTx/>
                <a:uFillTx/>
                <a:latin typeface="Industry-BlackItalic" panose="00000A00000000000000" pitchFamily="2" charset="0"/>
                <a:ea typeface="+mn-ea"/>
                <a:cs typeface="Heebo" pitchFamily="2" charset="-79"/>
              </a:rPr>
              <a:t>INFORMÁTICA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5EF5D4-2019-AED9-CFB4-63091B40F2D8}"/>
              </a:ext>
            </a:extLst>
          </p:cNvPr>
          <p:cNvSpPr txBox="1"/>
          <p:nvPr/>
        </p:nvSpPr>
        <p:spPr>
          <a:xfrm>
            <a:off x="781050" y="2371725"/>
            <a:ext cx="3905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-300" normalizeH="0" baseline="0" noProof="0" dirty="0">
                <a:ln>
                  <a:noFill/>
                </a:ln>
                <a:solidFill>
                  <a:srgbClr val="08F8F8"/>
                </a:solidFill>
                <a:effectLst/>
                <a:uLnTx/>
                <a:uFillTx/>
                <a:latin typeface="Industry-BlackItalic" panose="00000A00000000000000" pitchFamily="2" charset="0"/>
                <a:ea typeface="+mn-ea"/>
                <a:cs typeface="Heebo" pitchFamily="2" charset="-79"/>
              </a:rPr>
              <a:t>BÁSICA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79923A2-B40E-BA46-387C-D295CBDA0F73}"/>
              </a:ext>
            </a:extLst>
          </p:cNvPr>
          <p:cNvSpPr/>
          <p:nvPr/>
        </p:nvSpPr>
        <p:spPr>
          <a:xfrm>
            <a:off x="981076" y="762000"/>
            <a:ext cx="7181850" cy="3619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FAF519C2-006A-C7E1-378C-96C4C1F3D7F5}"/>
              </a:ext>
            </a:extLst>
          </p:cNvPr>
          <p:cNvSpPr/>
          <p:nvPr/>
        </p:nvSpPr>
        <p:spPr>
          <a:xfrm>
            <a:off x="971550" y="752475"/>
            <a:ext cx="7191375" cy="3629025"/>
          </a:xfrm>
          <a:custGeom>
            <a:avLst/>
            <a:gdLst>
              <a:gd name="connsiteX0" fmla="*/ 9525 w 7191375"/>
              <a:gd name="connsiteY0" fmla="*/ 942975 h 3629025"/>
              <a:gd name="connsiteX1" fmla="*/ 9525 w 7191375"/>
              <a:gd name="connsiteY1" fmla="*/ 0 h 3629025"/>
              <a:gd name="connsiteX2" fmla="*/ 7191375 w 7191375"/>
              <a:gd name="connsiteY2" fmla="*/ 0 h 3629025"/>
              <a:gd name="connsiteX3" fmla="*/ 7191375 w 7191375"/>
              <a:gd name="connsiteY3" fmla="*/ 3629025 h 3629025"/>
              <a:gd name="connsiteX4" fmla="*/ 0 w 7191375"/>
              <a:gd name="connsiteY4" fmla="*/ 3629025 h 3629025"/>
              <a:gd name="connsiteX5" fmla="*/ 0 w 7191375"/>
              <a:gd name="connsiteY5" fmla="*/ 2657475 h 36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1375" h="3629025">
                <a:moveTo>
                  <a:pt x="9525" y="942975"/>
                </a:moveTo>
                <a:lnTo>
                  <a:pt x="9525" y="0"/>
                </a:lnTo>
                <a:lnTo>
                  <a:pt x="7191375" y="0"/>
                </a:lnTo>
                <a:lnTo>
                  <a:pt x="7191375" y="3629025"/>
                </a:lnTo>
                <a:lnTo>
                  <a:pt x="0" y="3629025"/>
                </a:lnTo>
                <a:lnTo>
                  <a:pt x="0" y="2657475"/>
                </a:lnTo>
              </a:path>
            </a:pathLst>
          </a:custGeom>
          <a:noFill/>
          <a:ln>
            <a:solidFill>
              <a:srgbClr val="0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0279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Mulher sentada em frente a computador&#10;&#10;Descrição gerada automaticamente">
            <a:extLst>
              <a:ext uri="{FF2B5EF4-FFF2-40B4-BE49-F238E27FC236}">
                <a16:creationId xmlns:a16="http://schemas.microsoft.com/office/drawing/2014/main" id="{CA39088B-966B-8D76-D572-ADB9EA1A52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3C110AE-FC21-591A-B4C9-0B10DD8374C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2000">
                <a:srgbClr val="351E0E"/>
              </a:gs>
              <a:gs pos="100000">
                <a:srgbClr val="351E0E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B2A62F21-06BC-508B-55F1-AA7993400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136" y="4286477"/>
            <a:ext cx="1225464" cy="31594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6A641D0-841C-6702-4091-B782F97C298E}"/>
              </a:ext>
            </a:extLst>
          </p:cNvPr>
          <p:cNvSpPr/>
          <p:nvPr/>
        </p:nvSpPr>
        <p:spPr>
          <a:xfrm>
            <a:off x="1181100" y="2295525"/>
            <a:ext cx="3286125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044433-17DA-72F9-8271-F2366E7AC6AB}"/>
              </a:ext>
            </a:extLst>
          </p:cNvPr>
          <p:cNvSpPr/>
          <p:nvPr/>
        </p:nvSpPr>
        <p:spPr>
          <a:xfrm>
            <a:off x="704850" y="2895600"/>
            <a:ext cx="3905250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9ACAEC6-92B8-5C82-8AD1-382BA6BE78A1}"/>
              </a:ext>
            </a:extLst>
          </p:cNvPr>
          <p:cNvSpPr txBox="1"/>
          <p:nvPr/>
        </p:nvSpPr>
        <p:spPr>
          <a:xfrm>
            <a:off x="691763" y="1602254"/>
            <a:ext cx="43652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A relação entre a </a:t>
            </a: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57473C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organização</a:t>
            </a: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 e </a:t>
            </a: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57473C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produtividade</a:t>
            </a:r>
          </a:p>
        </p:txBody>
      </p:sp>
    </p:spTree>
    <p:extLst>
      <p:ext uri="{BB962C8B-B14F-4D97-AF65-F5344CB8AC3E}">
        <p14:creationId xmlns:p14="http://schemas.microsoft.com/office/powerpoint/2010/main" val="16113722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Casa de Alto Padrão a venda no Alphaville Litoral Norte | Hansen Imóveis">
            <a:extLst>
              <a:ext uri="{FF2B5EF4-FFF2-40B4-BE49-F238E27FC236}">
                <a16:creationId xmlns:a16="http://schemas.microsoft.com/office/drawing/2014/main" id="{8F13B261-A7CD-5D22-F388-464BD65AB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141" y="-1"/>
            <a:ext cx="9143998" cy="51434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15CDC3D-42B3-6029-1FBC-B046388E3EE0}"/>
              </a:ext>
            </a:extLst>
          </p:cNvPr>
          <p:cNvSpPr/>
          <p:nvPr/>
        </p:nvSpPr>
        <p:spPr>
          <a:xfrm>
            <a:off x="0" y="-2"/>
            <a:ext cx="9141714" cy="51435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BC69C71-60BF-F9C3-5F8C-534C5760D4D7}"/>
              </a:ext>
            </a:extLst>
          </p:cNvPr>
          <p:cNvSpPr/>
          <p:nvPr/>
        </p:nvSpPr>
        <p:spPr>
          <a:xfrm>
            <a:off x="548639" y="2215663"/>
            <a:ext cx="4248443" cy="5275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4907F3F-D08A-6190-57B5-DE8AB812DCE7}"/>
              </a:ext>
            </a:extLst>
          </p:cNvPr>
          <p:cNvSpPr/>
          <p:nvPr/>
        </p:nvSpPr>
        <p:spPr>
          <a:xfrm>
            <a:off x="1878035" y="2820574"/>
            <a:ext cx="3319977" cy="5275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09B051C-F032-E506-38C6-0DB8000C4194}"/>
              </a:ext>
            </a:extLst>
          </p:cNvPr>
          <p:cNvSpPr txBox="1"/>
          <p:nvPr/>
        </p:nvSpPr>
        <p:spPr>
          <a:xfrm>
            <a:off x="597877" y="1594559"/>
            <a:ext cx="542309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A diferença entre imóvel de luxo </a:t>
            </a:r>
            <a:b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</a:b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e de alto padrão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678D58EC-D857-9C20-3C40-084E0CFC5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1811" y="4486502"/>
            <a:ext cx="1225464" cy="3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059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Móveis de alto padrão garantem sofisticação para sua casa | Câmera Cotidiana">
            <a:extLst>
              <a:ext uri="{FF2B5EF4-FFF2-40B4-BE49-F238E27FC236}">
                <a16:creationId xmlns:a16="http://schemas.microsoft.com/office/drawing/2014/main" id="{2A03E5DF-4BCA-694E-7721-18603F65C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E96FA9-9335-6328-ACBB-8206FEEE60A2}"/>
              </a:ext>
            </a:extLst>
          </p:cNvPr>
          <p:cNvSpPr/>
          <p:nvPr/>
        </p:nvSpPr>
        <p:spPr>
          <a:xfrm>
            <a:off x="0" y="0"/>
            <a:ext cx="9141714" cy="5142539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95918A-8B7D-AE4A-9814-914C95C83AC2}"/>
              </a:ext>
            </a:extLst>
          </p:cNvPr>
          <p:cNvSpPr txBox="1"/>
          <p:nvPr/>
        </p:nvSpPr>
        <p:spPr>
          <a:xfrm>
            <a:off x="1112520" y="2110085"/>
            <a:ext cx="691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ALTO PADRÃO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5786F28-2513-F589-6527-4B83C56CE359}"/>
              </a:ext>
            </a:extLst>
          </p:cNvPr>
          <p:cNvCxnSpPr>
            <a:cxnSpLocks/>
          </p:cNvCxnSpPr>
          <p:nvPr/>
        </p:nvCxnSpPr>
        <p:spPr>
          <a:xfrm>
            <a:off x="2209800" y="3054192"/>
            <a:ext cx="4739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C383AF01-DB56-EA24-32C7-FA5C8F4E6056}"/>
              </a:ext>
            </a:extLst>
          </p:cNvPr>
          <p:cNvCxnSpPr>
            <a:cxnSpLocks/>
          </p:cNvCxnSpPr>
          <p:nvPr/>
        </p:nvCxnSpPr>
        <p:spPr>
          <a:xfrm>
            <a:off x="2209800" y="2044542"/>
            <a:ext cx="13811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B51E010-C496-D307-5D9C-7916CB674E2D}"/>
              </a:ext>
            </a:extLst>
          </p:cNvPr>
          <p:cNvSpPr txBox="1"/>
          <p:nvPr/>
        </p:nvSpPr>
        <p:spPr>
          <a:xfrm>
            <a:off x="3568700" y="1894572"/>
            <a:ext cx="200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venda de móveis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FD51266-4F70-F6D0-B49E-0A4C922D3B2A}"/>
              </a:ext>
            </a:extLst>
          </p:cNvPr>
          <p:cNvCxnSpPr>
            <a:cxnSpLocks/>
          </p:cNvCxnSpPr>
          <p:nvPr/>
        </p:nvCxnSpPr>
        <p:spPr>
          <a:xfrm>
            <a:off x="5568315" y="2044542"/>
            <a:ext cx="13811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áfico 17">
            <a:extLst>
              <a:ext uri="{FF2B5EF4-FFF2-40B4-BE49-F238E27FC236}">
                <a16:creationId xmlns:a16="http://schemas.microsoft.com/office/drawing/2014/main" id="{A397BBDA-91CD-8AE8-7207-5ECC67024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231" y="4256142"/>
            <a:ext cx="1273539" cy="32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151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Xícara com líquido marrom&#10;&#10;Descrição gerada automaticamente com confiança baixa">
            <a:extLst>
              <a:ext uri="{FF2B5EF4-FFF2-40B4-BE49-F238E27FC236}">
                <a16:creationId xmlns:a16="http://schemas.microsoft.com/office/drawing/2014/main" id="{7F6D155B-29BB-7D9C-A800-91F87A9831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CBF19F7F-A595-9060-CB1F-6DE74F2C5B48}"/>
              </a:ext>
            </a:extLst>
          </p:cNvPr>
          <p:cNvSpPr/>
          <p:nvPr/>
        </p:nvSpPr>
        <p:spPr>
          <a:xfrm>
            <a:off x="0" y="0"/>
            <a:ext cx="9141714" cy="514253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22944BD-53EE-C0FE-E8AC-9005FF5D8AFF}"/>
              </a:ext>
            </a:extLst>
          </p:cNvPr>
          <p:cNvSpPr txBox="1"/>
          <p:nvPr/>
        </p:nvSpPr>
        <p:spPr>
          <a:xfrm>
            <a:off x="1112520" y="2110085"/>
            <a:ext cx="691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cerâmica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D9D504C-FB1C-72C4-9FCA-602489B93C80}"/>
              </a:ext>
            </a:extLst>
          </p:cNvPr>
          <p:cNvSpPr txBox="1"/>
          <p:nvPr/>
        </p:nvSpPr>
        <p:spPr>
          <a:xfrm>
            <a:off x="2844800" y="2128174"/>
            <a:ext cx="164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oficina de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731EC4A0-D2AA-0535-A5EA-E6E950FC0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231" y="4256142"/>
            <a:ext cx="1273539" cy="32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36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agem 16" descr="Pessoa de olhos abertos&#10;&#10;Descrição gerada automaticamente">
            <a:extLst>
              <a:ext uri="{FF2B5EF4-FFF2-40B4-BE49-F238E27FC236}">
                <a16:creationId xmlns:a16="http://schemas.microsoft.com/office/drawing/2014/main" id="{C3E0E8DE-3ED6-0ADA-0555-4CD1E93AC2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"/>
          <a:stretch/>
        </p:blipFill>
        <p:spPr>
          <a:xfrm>
            <a:off x="20" y="0"/>
            <a:ext cx="9143980" cy="5142539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4072A086-F318-BA89-A55A-DB1A964A944B}"/>
              </a:ext>
            </a:extLst>
          </p:cNvPr>
          <p:cNvSpPr/>
          <p:nvPr/>
        </p:nvSpPr>
        <p:spPr>
          <a:xfrm>
            <a:off x="1142" y="0"/>
            <a:ext cx="9142857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0A5625B-D017-59A7-FFFE-9A04215B6BA2}"/>
              </a:ext>
            </a:extLst>
          </p:cNvPr>
          <p:cNvSpPr txBox="1"/>
          <p:nvPr/>
        </p:nvSpPr>
        <p:spPr>
          <a:xfrm>
            <a:off x="322217" y="2279363"/>
            <a:ext cx="85866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Influência Positiva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X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 Positividade Tóxica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48A679-D36D-B1FB-15A8-E36777D1E406}"/>
              </a:ext>
            </a:extLst>
          </p:cNvPr>
          <p:cNvSpPr txBox="1"/>
          <p:nvPr/>
        </p:nvSpPr>
        <p:spPr>
          <a:xfrm>
            <a:off x="2194561" y="2816151"/>
            <a:ext cx="475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onde está você nessa disputa?</a:t>
            </a:r>
          </a:p>
        </p:txBody>
      </p:sp>
    </p:spTree>
    <p:extLst>
      <p:ext uri="{BB962C8B-B14F-4D97-AF65-F5344CB8AC3E}">
        <p14:creationId xmlns:p14="http://schemas.microsoft.com/office/powerpoint/2010/main" val="42137477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ee photo fried donuts with sugar and cream on a black table">
            <a:extLst>
              <a:ext uri="{FF2B5EF4-FFF2-40B4-BE49-F238E27FC236}">
                <a16:creationId xmlns:a16="http://schemas.microsoft.com/office/drawing/2014/main" id="{6AE75E9A-555B-6690-6A01-85FA8DDAA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02DBFD2-21B3-DB0E-B681-1D6A36A590D7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45B46F-2095-6440-6D01-B6B618C848E5}"/>
              </a:ext>
            </a:extLst>
          </p:cNvPr>
          <p:cNvSpPr txBox="1"/>
          <p:nvPr/>
        </p:nvSpPr>
        <p:spPr>
          <a:xfrm>
            <a:off x="2731107" y="1537365"/>
            <a:ext cx="45053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lowerbee" pitchFamily="2" charset="0"/>
                <a:ea typeface="+mn-ea"/>
                <a:cs typeface="Rubik" pitchFamily="2" charset="-79"/>
              </a:rPr>
              <a:t>finos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79DB56-B144-AEA8-3B23-C4FEB43133A6}"/>
              </a:ext>
            </a:extLst>
          </p:cNvPr>
          <p:cNvSpPr txBox="1"/>
          <p:nvPr/>
        </p:nvSpPr>
        <p:spPr>
          <a:xfrm>
            <a:off x="2872839" y="2390775"/>
            <a:ext cx="2117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itchFamily="2" charset="-79"/>
                <a:ea typeface="+mn-ea"/>
                <a:cs typeface="Rubik" pitchFamily="2" charset="-79"/>
              </a:rPr>
              <a:t>doces e salgados</a:t>
            </a:r>
          </a:p>
        </p:txBody>
      </p:sp>
    </p:spTree>
    <p:extLst>
      <p:ext uri="{BB962C8B-B14F-4D97-AF65-F5344CB8AC3E}">
        <p14:creationId xmlns:p14="http://schemas.microsoft.com/office/powerpoint/2010/main" val="29706042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ashboard - benefícios e passo a passo - A² BI | Blog">
            <a:extLst>
              <a:ext uri="{FF2B5EF4-FFF2-40B4-BE49-F238E27FC236}">
                <a16:creationId xmlns:a16="http://schemas.microsoft.com/office/drawing/2014/main" id="{600AE8E3-A359-F8D0-407C-2392111FF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BD16D39-5901-09F0-4B19-8624B2DC339B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solidFill>
            <a:srgbClr val="1B203D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52AE82E-5857-9B4B-ECDE-AEADF26C25CC}"/>
              </a:ext>
            </a:extLst>
          </p:cNvPr>
          <p:cNvSpPr txBox="1"/>
          <p:nvPr/>
        </p:nvSpPr>
        <p:spPr>
          <a:xfrm>
            <a:off x="1653540" y="2183937"/>
            <a:ext cx="58369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TREINAMENTO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2615893-A8DE-6997-9CBE-A64692B62D6B}"/>
              </a:ext>
            </a:extLst>
          </p:cNvPr>
          <p:cNvCxnSpPr>
            <a:cxnSpLocks/>
          </p:cNvCxnSpPr>
          <p:nvPr/>
        </p:nvCxnSpPr>
        <p:spPr>
          <a:xfrm>
            <a:off x="2369820" y="3062440"/>
            <a:ext cx="4491990" cy="0"/>
          </a:xfrm>
          <a:prstGeom prst="line">
            <a:avLst/>
          </a:prstGeom>
          <a:ln w="28575">
            <a:solidFill>
              <a:srgbClr val="0CF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39D75A-1325-E0C6-A950-217E81565A11}"/>
              </a:ext>
            </a:extLst>
          </p:cNvPr>
          <p:cNvSpPr txBox="1"/>
          <p:nvPr/>
        </p:nvSpPr>
        <p:spPr>
          <a:xfrm>
            <a:off x="1653540" y="3132386"/>
            <a:ext cx="58369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DASHBOARD EM EXCEL</a:t>
            </a:r>
          </a:p>
        </p:txBody>
      </p:sp>
    </p:spTree>
    <p:extLst>
      <p:ext uri="{BB962C8B-B14F-4D97-AF65-F5344CB8AC3E}">
        <p14:creationId xmlns:p14="http://schemas.microsoft.com/office/powerpoint/2010/main" val="24558642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food service">
            <a:extLst>
              <a:ext uri="{FF2B5EF4-FFF2-40B4-BE49-F238E27FC236}">
                <a16:creationId xmlns:a16="http://schemas.microsoft.com/office/drawing/2014/main" id="{A8B77CB7-6100-123A-77AE-79CEC1BAC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36751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FDE02799-3935-0FFD-5E13-F495C66C29B7}"/>
              </a:ext>
            </a:extLst>
          </p:cNvPr>
          <p:cNvSpPr/>
          <p:nvPr/>
        </p:nvSpPr>
        <p:spPr>
          <a:xfrm>
            <a:off x="-28575" y="-9525"/>
            <a:ext cx="4981575" cy="5162550"/>
          </a:xfrm>
          <a:custGeom>
            <a:avLst/>
            <a:gdLst>
              <a:gd name="connsiteX0" fmla="*/ 0 w 4981575"/>
              <a:gd name="connsiteY0" fmla="*/ 0 h 5162550"/>
              <a:gd name="connsiteX1" fmla="*/ 0 w 4981575"/>
              <a:gd name="connsiteY1" fmla="*/ 5162550 h 5162550"/>
              <a:gd name="connsiteX2" fmla="*/ 4981575 w 4981575"/>
              <a:gd name="connsiteY2" fmla="*/ 5162550 h 5162550"/>
              <a:gd name="connsiteX3" fmla="*/ 2714625 w 4981575"/>
              <a:gd name="connsiteY3" fmla="*/ 9525 h 5162550"/>
              <a:gd name="connsiteX4" fmla="*/ 0 w 4981575"/>
              <a:gd name="connsiteY4" fmla="*/ 0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575" h="5162550">
                <a:moveTo>
                  <a:pt x="0" y="0"/>
                </a:moveTo>
                <a:lnTo>
                  <a:pt x="0" y="5162550"/>
                </a:lnTo>
                <a:lnTo>
                  <a:pt x="4981575" y="5162550"/>
                </a:lnTo>
                <a:lnTo>
                  <a:pt x="271462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90C28BB9-0388-6336-665C-D2CC262EB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076" y="606144"/>
            <a:ext cx="1474533" cy="38015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59766BE-9AC8-4576-C268-53B94C26E666}"/>
              </a:ext>
            </a:extLst>
          </p:cNvPr>
          <p:cNvSpPr txBox="1"/>
          <p:nvPr/>
        </p:nvSpPr>
        <p:spPr>
          <a:xfrm>
            <a:off x="410421" y="2457971"/>
            <a:ext cx="300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364F6B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Q2/23 QBR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194F8AF-E73C-2F8D-2071-BEE687513A03}"/>
              </a:ext>
            </a:extLst>
          </p:cNvPr>
          <p:cNvSpPr txBox="1"/>
          <p:nvPr/>
        </p:nvSpPr>
        <p:spPr>
          <a:xfrm>
            <a:off x="448521" y="3010421"/>
            <a:ext cx="300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600" normalizeH="0" baseline="0" noProof="0" dirty="0">
                <a:ln>
                  <a:noFill/>
                </a:ln>
                <a:solidFill>
                  <a:srgbClr val="364F6B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FOOD SERVICE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34519B-E65C-1CF9-5495-EBE0E602CBC8}"/>
              </a:ext>
            </a:extLst>
          </p:cNvPr>
          <p:cNvSpPr txBox="1"/>
          <p:nvPr/>
        </p:nvSpPr>
        <p:spPr>
          <a:xfrm>
            <a:off x="448521" y="4429646"/>
            <a:ext cx="3000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364F6B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12/06/2023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6341F149-15CC-6116-4900-2F8F39890C32}"/>
              </a:ext>
            </a:extLst>
          </p:cNvPr>
          <p:cNvSpPr/>
          <p:nvPr/>
        </p:nvSpPr>
        <p:spPr>
          <a:xfrm rot="20178256">
            <a:off x="3856671" y="-387344"/>
            <a:ext cx="638724" cy="5918188"/>
          </a:xfrm>
          <a:custGeom>
            <a:avLst/>
            <a:gdLst>
              <a:gd name="connsiteX0" fmla="*/ 0 w 638724"/>
              <a:gd name="connsiteY0" fmla="*/ 0 h 5918188"/>
              <a:gd name="connsiteX1" fmla="*/ 638724 w 638724"/>
              <a:gd name="connsiteY1" fmla="*/ 280324 h 5918188"/>
              <a:gd name="connsiteX2" fmla="*/ 638724 w 638724"/>
              <a:gd name="connsiteY2" fmla="*/ 5918188 h 5918188"/>
              <a:gd name="connsiteX3" fmla="*/ 0 w 638724"/>
              <a:gd name="connsiteY3" fmla="*/ 5637864 h 591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724" h="5918188">
                <a:moveTo>
                  <a:pt x="0" y="0"/>
                </a:moveTo>
                <a:lnTo>
                  <a:pt x="638724" y="280324"/>
                </a:lnTo>
                <a:lnTo>
                  <a:pt x="638724" y="5918188"/>
                </a:lnTo>
                <a:lnTo>
                  <a:pt x="0" y="5637864"/>
                </a:lnTo>
                <a:close/>
              </a:path>
            </a:pathLst>
          </a:cu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240E84B-7275-671A-3974-BD636CFC63F1}"/>
              </a:ext>
            </a:extLst>
          </p:cNvPr>
          <p:cNvCxnSpPr>
            <a:cxnSpLocks/>
          </p:cNvCxnSpPr>
          <p:nvPr/>
        </p:nvCxnSpPr>
        <p:spPr>
          <a:xfrm>
            <a:off x="4023752" y="-9525"/>
            <a:ext cx="2265743" cy="516255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638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ECFE8C-5CA4-4077-B009-F8E4B733B6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ADEFEB6-363B-4BBC-ABEA-AFCA733639BD}"/>
              </a:ext>
            </a:extLst>
          </p:cNvPr>
          <p:cNvSpPr/>
          <p:nvPr/>
        </p:nvSpPr>
        <p:spPr>
          <a:xfrm flipH="1" flipV="1">
            <a:off x="0" y="0"/>
            <a:ext cx="9144000" cy="5142538"/>
          </a:xfrm>
          <a:prstGeom prst="rect">
            <a:avLst/>
          </a:prstGeom>
          <a:gradFill>
            <a:gsLst>
              <a:gs pos="2000">
                <a:schemeClr val="tx1">
                  <a:alpha val="50000"/>
                </a:schemeClr>
              </a:gs>
              <a:gs pos="100000">
                <a:srgbClr val="2D12C4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3D8482-23DA-44D6-9542-48F440391EC8}"/>
              </a:ext>
            </a:extLst>
          </p:cNvPr>
          <p:cNvSpPr txBox="1"/>
          <p:nvPr/>
        </p:nvSpPr>
        <p:spPr>
          <a:xfrm>
            <a:off x="2426970" y="2979420"/>
            <a:ext cx="4290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0" spc="600" dirty="0">
                <a:solidFill>
                  <a:schemeClr val="bg1"/>
                </a:solidFill>
                <a:effectLst/>
                <a:latin typeface="Heebo Light" pitchFamily="2" charset="-79"/>
                <a:cs typeface="Heebo Light" pitchFamily="2" charset="-79"/>
              </a:rPr>
              <a:t>o novo mundo virtual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A84687B-707E-8D0F-42D1-D890D00794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86" b="34371"/>
          <a:stretch/>
        </p:blipFill>
        <p:spPr>
          <a:xfrm>
            <a:off x="1517639" y="2286000"/>
            <a:ext cx="6108721" cy="67524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B38DF43-F9C0-0D3F-6CB0-EF8AB4FA198E}"/>
              </a:ext>
            </a:extLst>
          </p:cNvPr>
          <p:cNvSpPr/>
          <p:nvPr/>
        </p:nvSpPr>
        <p:spPr>
          <a:xfrm>
            <a:off x="0" y="5342564"/>
            <a:ext cx="436245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dirty="0">
                <a:latin typeface="Heebo" pitchFamily="2" charset="-79"/>
                <a:cs typeface="Heebo" pitchFamily="2" charset="-79"/>
              </a:rPr>
              <a:t>Fonte não instalável. Para baixar:</a:t>
            </a:r>
          </a:p>
          <a:p>
            <a:r>
              <a:rPr lang="pt-BR" sz="1050" dirty="0">
                <a:latin typeface="Heebo" pitchFamily="2" charset="-79"/>
                <a:cs typeface="Heebo" pitchFamily="2" charset="-79"/>
              </a:rPr>
              <a:t>https://www.dafont.com/nulshock.font</a:t>
            </a:r>
          </a:p>
        </p:txBody>
      </p:sp>
    </p:spTree>
    <p:extLst>
      <p:ext uri="{BB962C8B-B14F-4D97-AF65-F5344CB8AC3E}">
        <p14:creationId xmlns:p14="http://schemas.microsoft.com/office/powerpoint/2010/main" val="2726081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ça de xadrez com bebida dentro&#10;&#10;Descrição gerada automaticamente com confiança baixa">
            <a:extLst>
              <a:ext uri="{FF2B5EF4-FFF2-40B4-BE49-F238E27FC236}">
                <a16:creationId xmlns:a16="http://schemas.microsoft.com/office/drawing/2014/main" id="{E8A1267A-C419-4842-A074-8D748EABE0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040BD9E-7ADD-405A-B9B2-741452BBBC42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gradFill>
            <a:gsLst>
              <a:gs pos="4000">
                <a:srgbClr val="697990">
                  <a:alpha val="70000"/>
                </a:srgbClr>
              </a:gs>
              <a:gs pos="79000">
                <a:srgbClr val="0F1B27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DC9E46-922F-429B-ABF5-D1BE9E98E948}"/>
              </a:ext>
            </a:extLst>
          </p:cNvPr>
          <p:cNvSpPr/>
          <p:nvPr/>
        </p:nvSpPr>
        <p:spPr>
          <a:xfrm>
            <a:off x="242888" y="295275"/>
            <a:ext cx="8658224" cy="455295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2FFBCE-9E1C-4B8B-B81B-931395870504}"/>
              </a:ext>
            </a:extLst>
          </p:cNvPr>
          <p:cNvSpPr txBox="1"/>
          <p:nvPr/>
        </p:nvSpPr>
        <p:spPr>
          <a:xfrm>
            <a:off x="1653540" y="1970577"/>
            <a:ext cx="58369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spc="-300" dirty="0">
                <a:solidFill>
                  <a:schemeClr val="bg1"/>
                </a:solidFill>
                <a:latin typeface="Barlow Light" panose="00000400000000000000" pitchFamily="2" charset="0"/>
                <a:cs typeface="Heebo" pitchFamily="2" charset="-79"/>
              </a:rPr>
              <a:t>LIDERANÇA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A18588-09F0-4FAB-89FD-970113F6D85B}"/>
              </a:ext>
            </a:extLst>
          </p:cNvPr>
          <p:cNvSpPr txBox="1"/>
          <p:nvPr/>
        </p:nvSpPr>
        <p:spPr>
          <a:xfrm>
            <a:off x="1653540" y="2911408"/>
            <a:ext cx="5836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 i="0" spc="600">
                <a:solidFill>
                  <a:schemeClr val="bg1"/>
                </a:solidFill>
                <a:effectLst/>
                <a:latin typeface="Heebo Light" pitchFamily="2" charset="-79"/>
                <a:cs typeface="Heebo Light" pitchFamily="2" charset="-79"/>
              </a:defRPr>
            </a:lvl1pPr>
          </a:lstStyle>
          <a:p>
            <a:r>
              <a:rPr lang="pt-BR" sz="1600" dirty="0">
                <a:latin typeface="Barlow Light" panose="00000400000000000000" pitchFamily="2" charset="0"/>
              </a:rPr>
              <a:t>TRANSFORMADORA</a:t>
            </a:r>
          </a:p>
        </p:txBody>
      </p:sp>
    </p:spTree>
    <p:extLst>
      <p:ext uri="{BB962C8B-B14F-4D97-AF65-F5344CB8AC3E}">
        <p14:creationId xmlns:p14="http://schemas.microsoft.com/office/powerpoint/2010/main" val="203016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6D3CC5F-055E-45E0-B81F-2EAA50BAA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1A4AB18-1A24-410E-8C36-51176C91C62A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gradFill>
            <a:gsLst>
              <a:gs pos="4000">
                <a:srgbClr val="0A73AC">
                  <a:alpha val="70000"/>
                </a:srgbClr>
              </a:gs>
              <a:gs pos="98000">
                <a:srgbClr val="009FED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EEF574-4071-4F63-86EB-FFC8A202A3FB}"/>
              </a:ext>
            </a:extLst>
          </p:cNvPr>
          <p:cNvSpPr txBox="1"/>
          <p:nvPr/>
        </p:nvSpPr>
        <p:spPr>
          <a:xfrm>
            <a:off x="1653540" y="2100560"/>
            <a:ext cx="583692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latin typeface="Antonio Medium" pitchFamily="2" charset="0"/>
                <a:cs typeface="Raavi" panose="020B0502040204020203" pitchFamily="34" charset="0"/>
              </a:rPr>
              <a:t>RADIOTERAPIA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12310D-5D2E-4506-9302-B9335DDEEFFC}"/>
              </a:ext>
            </a:extLst>
          </p:cNvPr>
          <p:cNvSpPr txBox="1"/>
          <p:nvPr/>
        </p:nvSpPr>
        <p:spPr>
          <a:xfrm>
            <a:off x="3036269" y="1964320"/>
            <a:ext cx="299526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600" spc="6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URGÊNCIAS EM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3A99EE4-6D34-43A2-A255-24416AE9CD13}"/>
              </a:ext>
            </a:extLst>
          </p:cNvPr>
          <p:cNvCxnSpPr>
            <a:cxnSpLocks/>
          </p:cNvCxnSpPr>
          <p:nvPr/>
        </p:nvCxnSpPr>
        <p:spPr>
          <a:xfrm flipH="1">
            <a:off x="28575" y="2571750"/>
            <a:ext cx="2781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710AA45-634F-48DD-83F0-B501F73E5A25}"/>
              </a:ext>
            </a:extLst>
          </p:cNvPr>
          <p:cNvCxnSpPr>
            <a:cxnSpLocks/>
          </p:cNvCxnSpPr>
          <p:nvPr/>
        </p:nvCxnSpPr>
        <p:spPr>
          <a:xfrm flipH="1">
            <a:off x="6362700" y="2571750"/>
            <a:ext cx="2781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46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B0371202-09A7-43C5-93A4-6E02AD957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EBAD71-957E-4621-8B48-604C2FC428B4}"/>
              </a:ext>
            </a:extLst>
          </p:cNvPr>
          <p:cNvSpPr txBox="1"/>
          <p:nvPr/>
        </p:nvSpPr>
        <p:spPr>
          <a:xfrm>
            <a:off x="1860290" y="1482774"/>
            <a:ext cx="5423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Morl ExtraBlack" panose="02000000000000000000" pitchFamily="2" charset="0"/>
              </a:rPr>
              <a:t>EXERCÍCIOS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0BD1CC-65F6-4632-8702-9CC93C44B5FF}"/>
              </a:ext>
            </a:extLst>
          </p:cNvPr>
          <p:cNvSpPr txBox="1"/>
          <p:nvPr/>
        </p:nvSpPr>
        <p:spPr>
          <a:xfrm>
            <a:off x="1860290" y="2203564"/>
            <a:ext cx="5423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Morl ExtraBlack" panose="02000000000000000000" pitchFamily="2" charset="0"/>
              </a:rPr>
              <a:t>DE GRAMÁTICA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A6374CB-5CB9-448B-8E70-99BB2F674D8B}"/>
              </a:ext>
            </a:extLst>
          </p:cNvPr>
          <p:cNvSpPr/>
          <p:nvPr/>
        </p:nvSpPr>
        <p:spPr>
          <a:xfrm flipH="1">
            <a:off x="2847002" y="3275566"/>
            <a:ext cx="3449996" cy="327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13" spc="225" dirty="0">
                <a:solidFill>
                  <a:srgbClr val="4527A8"/>
                </a:solidFill>
                <a:latin typeface="Heebo" pitchFamily="2" charset="-79"/>
                <a:cs typeface="Heebo" pitchFamily="2" charset="-79"/>
              </a:rPr>
              <a:t>PROFESSORA NOME SOBRENOME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87F0132-8288-46CE-A3C6-3947A06E2427}"/>
              </a:ext>
            </a:extLst>
          </p:cNvPr>
          <p:cNvGrpSpPr/>
          <p:nvPr/>
        </p:nvGrpSpPr>
        <p:grpSpPr>
          <a:xfrm>
            <a:off x="0" y="5038531"/>
            <a:ext cx="9144000" cy="104969"/>
            <a:chOff x="2356591" y="914400"/>
            <a:chExt cx="3878755" cy="748005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21ABF92-47AF-4FD7-BC99-F0FB4829A681}"/>
                </a:ext>
              </a:extLst>
            </p:cNvPr>
            <p:cNvSpPr/>
            <p:nvPr/>
          </p:nvSpPr>
          <p:spPr>
            <a:xfrm>
              <a:off x="2356591" y="914400"/>
              <a:ext cx="995596" cy="748005"/>
            </a:xfrm>
            <a:prstGeom prst="rect">
              <a:avLst/>
            </a:prstGeom>
            <a:solidFill>
              <a:srgbClr val="5E28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321F7D55-52A2-4591-A629-6360E20DDEA4}"/>
                </a:ext>
              </a:extLst>
            </p:cNvPr>
            <p:cNvSpPr/>
            <p:nvPr/>
          </p:nvSpPr>
          <p:spPr>
            <a:xfrm>
              <a:off x="3317644" y="914400"/>
              <a:ext cx="995596" cy="748005"/>
            </a:xfrm>
            <a:prstGeom prst="rect">
              <a:avLst/>
            </a:prstGeom>
            <a:solidFill>
              <a:srgbClr val="C80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7457702-A959-417B-B7A4-D6D732D43DAE}"/>
                </a:ext>
              </a:extLst>
            </p:cNvPr>
            <p:cNvSpPr/>
            <p:nvPr/>
          </p:nvSpPr>
          <p:spPr>
            <a:xfrm>
              <a:off x="4278697" y="914400"/>
              <a:ext cx="995596" cy="748005"/>
            </a:xfrm>
            <a:prstGeom prst="rect">
              <a:avLst/>
            </a:prstGeom>
            <a:solidFill>
              <a:srgbClr val="083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0A1F885-0D12-48FE-A2E7-90F2E02BEF3F}"/>
                </a:ext>
              </a:extLst>
            </p:cNvPr>
            <p:cNvSpPr/>
            <p:nvPr/>
          </p:nvSpPr>
          <p:spPr>
            <a:xfrm>
              <a:off x="5239750" y="914400"/>
              <a:ext cx="995596" cy="748005"/>
            </a:xfrm>
            <a:prstGeom prst="rect">
              <a:avLst/>
            </a:prstGeom>
            <a:solidFill>
              <a:srgbClr val="F590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/>
            </a:p>
          </p:txBody>
        </p:sp>
      </p:grpSp>
    </p:spTree>
    <p:extLst>
      <p:ext uri="{BB962C8B-B14F-4D97-AF65-F5344CB8AC3E}">
        <p14:creationId xmlns:p14="http://schemas.microsoft.com/office/powerpoint/2010/main" val="250237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Importância do Exame de Sangue| Abbott BR.">
            <a:extLst>
              <a:ext uri="{FF2B5EF4-FFF2-40B4-BE49-F238E27FC236}">
                <a16:creationId xmlns:a16="http://schemas.microsoft.com/office/drawing/2014/main" id="{BE7A9186-054F-44E0-9141-5360F7808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7AE1CEE-60E5-4ACD-8354-980EA16F141C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gradFill flip="none" rotWithShape="1">
            <a:gsLst>
              <a:gs pos="4000">
                <a:srgbClr val="EE4351">
                  <a:alpha val="70000"/>
                </a:srgbClr>
              </a:gs>
              <a:gs pos="100000">
                <a:srgbClr val="B40306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C3DE35-CA13-4452-BDBA-E86058F4D098}"/>
              </a:ext>
            </a:extLst>
          </p:cNvPr>
          <p:cNvSpPr txBox="1"/>
          <p:nvPr/>
        </p:nvSpPr>
        <p:spPr>
          <a:xfrm>
            <a:off x="1476375" y="2042696"/>
            <a:ext cx="619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spc="-150" dirty="0">
                <a:solidFill>
                  <a:schemeClr val="bg1"/>
                </a:solidFill>
                <a:latin typeface="Barlow" panose="00000500000000000000" pitchFamily="2" charset="0"/>
                <a:cs typeface="Heebo Black" pitchFamily="2" charset="-79"/>
              </a:rPr>
              <a:t>DOAÇÃO DE SANGUE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3D48A6-CF73-4B50-8309-115DFEF250D1}"/>
              </a:ext>
            </a:extLst>
          </p:cNvPr>
          <p:cNvSpPr txBox="1"/>
          <p:nvPr/>
        </p:nvSpPr>
        <p:spPr>
          <a:xfrm>
            <a:off x="1476375" y="2771388"/>
            <a:ext cx="619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rlow Light" panose="00000400000000000000" pitchFamily="2" charset="0"/>
                <a:cs typeface="Heebo Black" pitchFamily="2" charset="-79"/>
              </a:rPr>
              <a:t>21 de fevereiro das 7h30 às 14h30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E1AF84C-E968-4A19-AD59-608F44C38C4F}"/>
              </a:ext>
            </a:extLst>
          </p:cNvPr>
          <p:cNvSpPr txBox="1"/>
          <p:nvPr/>
        </p:nvSpPr>
        <p:spPr>
          <a:xfrm>
            <a:off x="1476375" y="3042821"/>
            <a:ext cx="619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rlow Light" panose="00000400000000000000" pitchFamily="2" charset="0"/>
                <a:cs typeface="Heebo Black" pitchFamily="2" charset="-79"/>
              </a:rPr>
              <a:t>Rodovia CE 060, Km 198</a:t>
            </a:r>
          </a:p>
        </p:txBody>
      </p:sp>
    </p:spTree>
    <p:extLst>
      <p:ext uri="{BB962C8B-B14F-4D97-AF65-F5344CB8AC3E}">
        <p14:creationId xmlns:p14="http://schemas.microsoft.com/office/powerpoint/2010/main" val="59376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USP na midia: Cancro nos lábios: O perigo do sol, causas e sintomas &gt;  Faculdade de Odontologia">
            <a:extLst>
              <a:ext uri="{FF2B5EF4-FFF2-40B4-BE49-F238E27FC236}">
                <a16:creationId xmlns:a16="http://schemas.microsoft.com/office/drawing/2014/main" id="{BF54B745-8CDF-4118-A073-1E2102AC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5214B21-7C62-4443-8423-B4D14A65428F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solidFill>
            <a:srgbClr val="BF6B6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7839681-64BE-48ED-9C5A-429186F3A85A}"/>
              </a:ext>
            </a:extLst>
          </p:cNvPr>
          <p:cNvSpPr txBox="1"/>
          <p:nvPr/>
        </p:nvSpPr>
        <p:spPr>
          <a:xfrm>
            <a:off x="1653540" y="2140864"/>
            <a:ext cx="583692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" spc="-300" dirty="0">
                <a:solidFill>
                  <a:srgbClr val="F7E3E1"/>
                </a:solidFill>
                <a:latin typeface="Barlow" panose="00000500000000000000" pitchFamily="2" charset="0"/>
                <a:cs typeface="Heebo" pitchFamily="2" charset="-79"/>
              </a:rPr>
              <a:t>REJUVENESCIMENTO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F80DDDD-D086-479F-A2CF-4B0D59272F26}"/>
              </a:ext>
            </a:extLst>
          </p:cNvPr>
          <p:cNvSpPr txBox="1"/>
          <p:nvPr/>
        </p:nvSpPr>
        <p:spPr>
          <a:xfrm>
            <a:off x="1682115" y="2863333"/>
            <a:ext cx="58369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Barlow Light" panose="00000400000000000000" pitchFamily="2" charset="0"/>
                <a:cs typeface="Heebo" pitchFamily="2" charset="-79"/>
              </a:rPr>
              <a:t>da região dos lábios e suas perspectivas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CB63BAC-E430-444F-B11F-9D37D1D27EB9}"/>
              </a:ext>
            </a:extLst>
          </p:cNvPr>
          <p:cNvSpPr/>
          <p:nvPr/>
        </p:nvSpPr>
        <p:spPr>
          <a:xfrm>
            <a:off x="242888" y="295275"/>
            <a:ext cx="8658224" cy="455295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DEE21A2-96A4-4D51-9441-FBCAFC91C92F}"/>
              </a:ext>
            </a:extLst>
          </p:cNvPr>
          <p:cNvSpPr txBox="1"/>
          <p:nvPr/>
        </p:nvSpPr>
        <p:spPr>
          <a:xfrm>
            <a:off x="2867025" y="3952875"/>
            <a:ext cx="340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>
                <a:solidFill>
                  <a:srgbClr val="F7E3E1"/>
                </a:solidFill>
                <a:latin typeface="Flowerbee" pitchFamily="2" charset="0"/>
                <a:cs typeface="Heebo" pitchFamily="2" charset="-79"/>
              </a:rPr>
              <a:t>Dra</a:t>
            </a:r>
            <a:r>
              <a:rPr lang="pt-BR" sz="3200" dirty="0">
                <a:solidFill>
                  <a:srgbClr val="F7E3E1"/>
                </a:solidFill>
                <a:latin typeface="Flowerbee" pitchFamily="2" charset="0"/>
                <a:cs typeface="Heebo" pitchFamily="2" charset="-79"/>
              </a:rPr>
              <a:t> Nome Sobrenome</a:t>
            </a:r>
          </a:p>
        </p:txBody>
      </p:sp>
    </p:spTree>
    <p:extLst>
      <p:ext uri="{BB962C8B-B14F-4D97-AF65-F5344CB8AC3E}">
        <p14:creationId xmlns:p14="http://schemas.microsoft.com/office/powerpoint/2010/main" val="203154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35AE295-1CCD-4A5D-A234-46CF1F438DE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92E6BA8-C7C5-483F-B5B3-5EB53CCADAFC}"/>
              </a:ext>
            </a:extLst>
          </p:cNvPr>
          <p:cNvSpPr txBox="1"/>
          <p:nvPr/>
        </p:nvSpPr>
        <p:spPr>
          <a:xfrm>
            <a:off x="1667999" y="1882942"/>
            <a:ext cx="580800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Heebo Black" pitchFamily="2" charset="-79"/>
              </a:rPr>
              <a:t>Título escrito aqui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4F1BA7C-550C-4B2D-A149-3B860E12B2CF}"/>
              </a:ext>
            </a:extLst>
          </p:cNvPr>
          <p:cNvSpPr txBox="1"/>
          <p:nvPr/>
        </p:nvSpPr>
        <p:spPr>
          <a:xfrm>
            <a:off x="2632576" y="2713257"/>
            <a:ext cx="3878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subtítulo da sua apresentação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7B56ADC0-E2F1-4341-A908-ABD8CBC62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4973" y="3958944"/>
            <a:ext cx="1514055" cy="39034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BF9E51B-C2E0-4DD1-9952-936A4100127A}"/>
              </a:ext>
            </a:extLst>
          </p:cNvPr>
          <p:cNvSpPr/>
          <p:nvPr/>
        </p:nvSpPr>
        <p:spPr>
          <a:xfrm>
            <a:off x="0" y="4866501"/>
            <a:ext cx="9144000" cy="27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796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bstract Architecture Wallpapers - Wallpaper Cave">
            <a:extLst>
              <a:ext uri="{FF2B5EF4-FFF2-40B4-BE49-F238E27FC236}">
                <a16:creationId xmlns:a16="http://schemas.microsoft.com/office/drawing/2014/main" id="{A6A6A027-8C36-469A-BD98-C80AA64D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8E8ADDA-5D71-4078-800F-35419AD41BFF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47E09DD-38AC-4BF5-82CF-DCE8E51BA924}"/>
              </a:ext>
            </a:extLst>
          </p:cNvPr>
          <p:cNvSpPr txBox="1"/>
          <p:nvPr/>
        </p:nvSpPr>
        <p:spPr>
          <a:xfrm>
            <a:off x="1639253" y="2110534"/>
            <a:ext cx="58369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INDICADORES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AB36974-E646-465D-B4BB-1FC0A2EC3D39}"/>
              </a:ext>
            </a:extLst>
          </p:cNvPr>
          <p:cNvSpPr txBox="1"/>
          <p:nvPr/>
        </p:nvSpPr>
        <p:spPr>
          <a:xfrm>
            <a:off x="1667828" y="2706975"/>
            <a:ext cx="58369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spc="600" dirty="0">
                <a:solidFill>
                  <a:schemeClr val="bg1">
                    <a:alpha val="50000"/>
                  </a:schemeClr>
                </a:solidFill>
                <a:latin typeface="Heebo Light" pitchFamily="2" charset="-79"/>
                <a:cs typeface="Heebo Light" pitchFamily="2" charset="-79"/>
              </a:rPr>
              <a:t>aos investidores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64C38D4-293F-4842-ABAC-4E905C419EE1}"/>
              </a:ext>
            </a:extLst>
          </p:cNvPr>
          <p:cNvSpPr/>
          <p:nvPr/>
        </p:nvSpPr>
        <p:spPr>
          <a:xfrm>
            <a:off x="2120265" y="1806029"/>
            <a:ext cx="4903470" cy="153144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0725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EA7257F-B6B2-4506-A096-3346FAA3875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AC4A3A-0227-4819-B856-E5FD365C9D36}"/>
              </a:ext>
            </a:extLst>
          </p:cNvPr>
          <p:cNvSpPr txBox="1"/>
          <p:nvPr/>
        </p:nvSpPr>
        <p:spPr>
          <a:xfrm>
            <a:off x="-1571625" y="-969384"/>
            <a:ext cx="122872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9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Barlow Black" panose="00000A00000000000000" pitchFamily="2" charset="0"/>
                <a:cs typeface="Aharoni" pitchFamily="2" charset="-79"/>
              </a:rPr>
              <a:t>SOCIAL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935A0F-181C-48BD-AF4B-1F4298B5C623}"/>
              </a:ext>
            </a:extLst>
          </p:cNvPr>
          <p:cNvSpPr txBox="1"/>
          <p:nvPr/>
        </p:nvSpPr>
        <p:spPr>
          <a:xfrm>
            <a:off x="-1571625" y="2011941"/>
            <a:ext cx="122872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9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Barlow Black" panose="00000A00000000000000" pitchFamily="2" charset="0"/>
                <a:cs typeface="Aharoni" pitchFamily="2" charset="-79"/>
              </a:rPr>
              <a:t>MEDIA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3175F0-B5CE-42DB-B949-73DB1635B869}"/>
              </a:ext>
            </a:extLst>
          </p:cNvPr>
          <p:cNvSpPr txBox="1"/>
          <p:nvPr/>
        </p:nvSpPr>
        <p:spPr>
          <a:xfrm>
            <a:off x="1943100" y="1145166"/>
            <a:ext cx="5257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spc="-150" dirty="0">
                <a:solidFill>
                  <a:srgbClr val="FB2B4E"/>
                </a:solidFill>
                <a:latin typeface="Barlow Black" panose="00000A00000000000000" pitchFamily="2" charset="0"/>
                <a:cs typeface="Aharoni" pitchFamily="2" charset="-79"/>
              </a:rPr>
              <a:t>SOCIAL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16A9BC6-DA51-4154-B1DE-A8E901F26248}"/>
              </a:ext>
            </a:extLst>
          </p:cNvPr>
          <p:cNvSpPr txBox="1"/>
          <p:nvPr/>
        </p:nvSpPr>
        <p:spPr>
          <a:xfrm>
            <a:off x="1943100" y="1945266"/>
            <a:ext cx="5257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spc="600" dirty="0">
                <a:ln>
                  <a:solidFill>
                    <a:schemeClr val="bg1"/>
                  </a:solidFill>
                </a:ln>
                <a:noFill/>
                <a:latin typeface="Barlow Black" panose="00000A00000000000000" pitchFamily="2" charset="0"/>
                <a:cs typeface="Aharoni" pitchFamily="2" charset="-79"/>
              </a:rPr>
              <a:t>MEDIA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3879CB1-D393-4989-A604-6D4B430E088E}"/>
              </a:ext>
            </a:extLst>
          </p:cNvPr>
          <p:cNvSpPr/>
          <p:nvPr/>
        </p:nvSpPr>
        <p:spPr>
          <a:xfrm>
            <a:off x="2813050" y="3340689"/>
            <a:ext cx="3583623" cy="322578"/>
          </a:xfrm>
          <a:prstGeom prst="rect">
            <a:avLst/>
          </a:prstGeom>
          <a:solidFill>
            <a:srgbClr val="FB2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spc="600" dirty="0">
                <a:latin typeface="Heebo" pitchFamily="2" charset="-79"/>
                <a:cs typeface="Heebo" pitchFamily="2" charset="-79"/>
              </a:rPr>
              <a:t>MEDIA KIT 2025</a:t>
            </a:r>
          </a:p>
        </p:txBody>
      </p:sp>
    </p:spTree>
    <p:extLst>
      <p:ext uri="{BB962C8B-B14F-4D97-AF65-F5344CB8AC3E}">
        <p14:creationId xmlns:p14="http://schemas.microsoft.com/office/powerpoint/2010/main" val="3023865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aculdade Evangélica Mackenzie do Paraná promove Congresso de Acadêmicos de  Medicina | Mackenzie">
            <a:extLst>
              <a:ext uri="{FF2B5EF4-FFF2-40B4-BE49-F238E27FC236}">
                <a16:creationId xmlns:a16="http://schemas.microsoft.com/office/drawing/2014/main" id="{4F6B9910-B8DC-4C9F-9FB8-D03894EE0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0" y="961"/>
            <a:ext cx="9143980" cy="5142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642C3A0-0A32-4E18-B0BD-0267AFE37F16}"/>
              </a:ext>
            </a:extLst>
          </p:cNvPr>
          <p:cNvSpPr/>
          <p:nvPr/>
        </p:nvSpPr>
        <p:spPr>
          <a:xfrm flipH="1" flipV="1">
            <a:off x="-1143" y="0"/>
            <a:ext cx="9144000" cy="5142539"/>
          </a:xfrm>
          <a:prstGeom prst="rect">
            <a:avLst/>
          </a:prstGeom>
          <a:solidFill>
            <a:srgbClr val="0B236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C7BFBCE-4281-4DE2-B980-38FA3188CFCE}"/>
              </a:ext>
            </a:extLst>
          </p:cNvPr>
          <p:cNvSpPr txBox="1"/>
          <p:nvPr/>
        </p:nvSpPr>
        <p:spPr>
          <a:xfrm>
            <a:off x="685800" y="1684916"/>
            <a:ext cx="6375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spc="-150" dirty="0">
                <a:solidFill>
                  <a:srgbClr val="56F1FF"/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Barlow Black" panose="00000A00000000000000" pitchFamily="2" charset="0"/>
                <a:cs typeface="Aharoni" pitchFamily="2" charset="-79"/>
              </a:rPr>
              <a:t>ANATOMIA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2F06ADF-612A-4D0A-B04F-8FF22664590D}"/>
              </a:ext>
            </a:extLst>
          </p:cNvPr>
          <p:cNvSpPr txBox="1"/>
          <p:nvPr/>
        </p:nvSpPr>
        <p:spPr>
          <a:xfrm>
            <a:off x="685800" y="2396116"/>
            <a:ext cx="6375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spc="-150" dirty="0">
                <a:solidFill>
                  <a:srgbClr val="56F1FF"/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Barlow Black" panose="00000A00000000000000" pitchFamily="2" charset="0"/>
                <a:cs typeface="Aharoni" pitchFamily="2" charset="-79"/>
              </a:rPr>
              <a:t>HUMANA</a:t>
            </a:r>
          </a:p>
        </p:txBody>
      </p:sp>
    </p:spTree>
    <p:extLst>
      <p:ext uri="{BB962C8B-B14F-4D97-AF65-F5344CB8AC3E}">
        <p14:creationId xmlns:p14="http://schemas.microsoft.com/office/powerpoint/2010/main" val="416487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465F50A-E4BE-451E-B046-9FDA2BE8F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0D52AB-14D8-4169-B007-A495F0DDE94C}"/>
              </a:ext>
            </a:extLst>
          </p:cNvPr>
          <p:cNvSpPr/>
          <p:nvPr/>
        </p:nvSpPr>
        <p:spPr>
          <a:xfrm flipH="1" flipV="1">
            <a:off x="0" y="961"/>
            <a:ext cx="9144000" cy="5142539"/>
          </a:xfrm>
          <a:prstGeom prst="rect">
            <a:avLst/>
          </a:prstGeom>
          <a:gradFill>
            <a:gsLst>
              <a:gs pos="2000">
                <a:srgbClr val="09313D">
                  <a:alpha val="50000"/>
                </a:srgbClr>
              </a:gs>
              <a:gs pos="100000">
                <a:srgbClr val="6EBEB5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91618EC-98A8-4595-87AB-F439F5B05178}"/>
              </a:ext>
            </a:extLst>
          </p:cNvPr>
          <p:cNvSpPr/>
          <p:nvPr/>
        </p:nvSpPr>
        <p:spPr>
          <a:xfrm>
            <a:off x="636444" y="502228"/>
            <a:ext cx="7871113" cy="4139045"/>
          </a:xfrm>
          <a:prstGeom prst="rect">
            <a:avLst/>
          </a:prstGeom>
          <a:noFill/>
          <a:ln w="3175">
            <a:solidFill>
              <a:srgbClr val="F8ED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CA48E4D-F5E2-85E9-4C4D-BC36C5B5FF45}"/>
              </a:ext>
            </a:extLst>
          </p:cNvPr>
          <p:cNvSpPr/>
          <p:nvPr/>
        </p:nvSpPr>
        <p:spPr>
          <a:xfrm>
            <a:off x="0" y="5342564"/>
            <a:ext cx="436245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dirty="0">
                <a:latin typeface="Heebo" pitchFamily="2" charset="-79"/>
                <a:cs typeface="Heebo" pitchFamily="2" charset="-79"/>
              </a:rPr>
              <a:t>Fonte não instalável. Para baixar:</a:t>
            </a:r>
          </a:p>
          <a:p>
            <a:r>
              <a:rPr lang="pt-BR" sz="1050" dirty="0">
                <a:latin typeface="Heebo" pitchFamily="2" charset="-79"/>
                <a:cs typeface="Heebo" pitchFamily="2" charset="-79"/>
              </a:rPr>
              <a:t>https://www.dafont.com/nulshock.font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9BF2139-5007-A301-EC2A-2B689195F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763" y="2003235"/>
            <a:ext cx="5840474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5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 descr="esultado de imagem para design grafico">
            <a:extLst>
              <a:ext uri="{FF2B5EF4-FFF2-40B4-BE49-F238E27FC236}">
                <a16:creationId xmlns:a16="http://schemas.microsoft.com/office/drawing/2014/main" id="{619A8C56-9D13-4C63-AD78-097E23DBE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2"/>
            <a:ext cx="9144000" cy="51435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5214B21-7C62-4443-8423-B4D14A65428F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7839681-64BE-48ED-9C5A-429186F3A85A}"/>
              </a:ext>
            </a:extLst>
          </p:cNvPr>
          <p:cNvSpPr txBox="1"/>
          <p:nvPr/>
        </p:nvSpPr>
        <p:spPr>
          <a:xfrm>
            <a:off x="1059180" y="1637944"/>
            <a:ext cx="253746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5000" spc="-300" dirty="0">
                <a:solidFill>
                  <a:schemeClr val="bg1"/>
                </a:solidFill>
                <a:latin typeface="Barlow" panose="00000500000000000000" pitchFamily="2" charset="0"/>
                <a:cs typeface="Heebo" pitchFamily="2" charset="-79"/>
              </a:rPr>
              <a:t>PRAZER,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F80DDDD-D086-479F-A2CF-4B0D59272F26}"/>
              </a:ext>
            </a:extLst>
          </p:cNvPr>
          <p:cNvSpPr txBox="1"/>
          <p:nvPr/>
        </p:nvSpPr>
        <p:spPr>
          <a:xfrm>
            <a:off x="1059180" y="3571993"/>
            <a:ext cx="58369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pc="300" dirty="0">
                <a:solidFill>
                  <a:schemeClr val="bg1"/>
                </a:solidFill>
                <a:latin typeface="Barlow Light" panose="00000400000000000000" pitchFamily="2" charset="0"/>
                <a:cs typeface="Heebo" pitchFamily="2" charset="-79"/>
              </a:rPr>
              <a:t>APRESENTAÇÃO PESSOAL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940707F-672F-4AB8-A8CB-E7DB9509649A}"/>
              </a:ext>
            </a:extLst>
          </p:cNvPr>
          <p:cNvSpPr txBox="1"/>
          <p:nvPr/>
        </p:nvSpPr>
        <p:spPr>
          <a:xfrm>
            <a:off x="1059180" y="2735224"/>
            <a:ext cx="583692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5000" spc="-300" dirty="0">
                <a:solidFill>
                  <a:srgbClr val="56F1FF"/>
                </a:solidFill>
                <a:latin typeface="Barlow" panose="00000500000000000000" pitchFamily="2" charset="0"/>
                <a:cs typeface="Heebo" pitchFamily="2" charset="-79"/>
              </a:rPr>
              <a:t>NOME SOBRENOME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FD38B90-0C97-4740-B68E-CA03A0224E18}"/>
              </a:ext>
            </a:extLst>
          </p:cNvPr>
          <p:cNvCxnSpPr>
            <a:cxnSpLocks/>
          </p:cNvCxnSpPr>
          <p:nvPr/>
        </p:nvCxnSpPr>
        <p:spPr>
          <a:xfrm>
            <a:off x="1173480" y="3571993"/>
            <a:ext cx="7962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397E076-8316-4CA8-9B8F-945F5C493BD0}"/>
              </a:ext>
            </a:extLst>
          </p:cNvPr>
          <p:cNvSpPr txBox="1"/>
          <p:nvPr/>
        </p:nvSpPr>
        <p:spPr>
          <a:xfrm>
            <a:off x="1059180" y="1074064"/>
            <a:ext cx="253746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5000" spc="-300" dirty="0">
                <a:solidFill>
                  <a:schemeClr val="bg1"/>
                </a:solidFill>
                <a:latin typeface="Barlow" panose="00000500000000000000" pitchFamily="2" charset="0"/>
                <a:cs typeface="Heebo" pitchFamily="2" charset="-79"/>
              </a:rPr>
              <a:t>MUITO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262ADF-B3F0-4360-A644-FF11891C80B6}"/>
              </a:ext>
            </a:extLst>
          </p:cNvPr>
          <p:cNvSpPr txBox="1"/>
          <p:nvPr/>
        </p:nvSpPr>
        <p:spPr>
          <a:xfrm>
            <a:off x="1059180" y="2194204"/>
            <a:ext cx="583692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5000" spc="-300" dirty="0">
                <a:solidFill>
                  <a:schemeClr val="bg1"/>
                </a:solidFill>
                <a:latin typeface="Barlow" panose="00000500000000000000" pitchFamily="2" charset="0"/>
                <a:cs typeface="Heebo" pitchFamily="2" charset="-79"/>
              </a:rPr>
              <a:t>EU SOU</a:t>
            </a:r>
          </a:p>
        </p:txBody>
      </p:sp>
    </p:spTree>
    <p:extLst>
      <p:ext uri="{BB962C8B-B14F-4D97-AF65-F5344CB8AC3E}">
        <p14:creationId xmlns:p14="http://schemas.microsoft.com/office/powerpoint/2010/main" val="2563105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Dashboard - benefícios e passo a passo - A² BI | Blog">
            <a:extLst>
              <a:ext uri="{FF2B5EF4-FFF2-40B4-BE49-F238E27FC236}">
                <a16:creationId xmlns:a16="http://schemas.microsoft.com/office/drawing/2014/main" id="{C68F165D-9274-4530-BCE5-002E15EA1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BB306C6-CC29-44B7-957C-DCDDF7430FDD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E3EB8A6-85E1-4AD6-96E0-574A11E39A7B}"/>
              </a:ext>
            </a:extLst>
          </p:cNvPr>
          <p:cNvSpPr txBox="1"/>
          <p:nvPr/>
        </p:nvSpPr>
        <p:spPr>
          <a:xfrm>
            <a:off x="1653540" y="1970577"/>
            <a:ext cx="58369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spc="-300" dirty="0">
                <a:solidFill>
                  <a:schemeClr val="bg1"/>
                </a:solidFill>
                <a:latin typeface="Barlow" panose="00000500000000000000" pitchFamily="2" charset="0"/>
                <a:cs typeface="Heebo" pitchFamily="2" charset="-79"/>
              </a:rPr>
              <a:t>DASHBOARD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F4184C4-ECC7-4050-A4B5-D15258B91715}"/>
              </a:ext>
            </a:extLst>
          </p:cNvPr>
          <p:cNvCxnSpPr>
            <a:cxnSpLocks/>
          </p:cNvCxnSpPr>
          <p:nvPr/>
        </p:nvCxnSpPr>
        <p:spPr>
          <a:xfrm>
            <a:off x="2228850" y="2986240"/>
            <a:ext cx="4686300" cy="0"/>
          </a:xfrm>
          <a:prstGeom prst="line">
            <a:avLst/>
          </a:prstGeom>
          <a:ln w="28575">
            <a:solidFill>
              <a:srgbClr val="0CF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écnico em Enfermagem – Instituto Paulista de Enfermagem">
            <a:extLst>
              <a:ext uri="{FF2B5EF4-FFF2-40B4-BE49-F238E27FC236}">
                <a16:creationId xmlns:a16="http://schemas.microsoft.com/office/drawing/2014/main" id="{2666B119-318D-4B5A-AFE1-166E62B1B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53CD93F-F46D-4AFF-8430-67776B7D4E3D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solidFill>
            <a:srgbClr val="3D3D9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70B807A-1EBE-4999-9AAC-E41D6C34F878}"/>
              </a:ext>
            </a:extLst>
          </p:cNvPr>
          <p:cNvSpPr txBox="1"/>
          <p:nvPr/>
        </p:nvSpPr>
        <p:spPr>
          <a:xfrm>
            <a:off x="1653540" y="2159914"/>
            <a:ext cx="583692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000" spc="-300" dirty="0">
                <a:solidFill>
                  <a:schemeClr val="bg1"/>
                </a:solidFill>
                <a:latin typeface="Barlow" panose="00000500000000000000" pitchFamily="2" charset="0"/>
                <a:cs typeface="Heebo" pitchFamily="2" charset="-79"/>
              </a:rPr>
              <a:t>ENFERMAGEM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41361D-4ADF-46CE-A4A8-A4CB2F0B59DD}"/>
              </a:ext>
            </a:extLst>
          </p:cNvPr>
          <p:cNvSpPr txBox="1"/>
          <p:nvPr/>
        </p:nvSpPr>
        <p:spPr>
          <a:xfrm>
            <a:off x="1701165" y="2844282"/>
            <a:ext cx="58369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Barlow" panose="00000500000000000000" pitchFamily="2" charset="0"/>
                <a:cs typeface="Heebo" pitchFamily="2" charset="-79"/>
              </a:rPr>
              <a:t>subtítulo da apresentação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A648A35-BAC6-46C5-B3BA-710CE08DF16E}"/>
              </a:ext>
            </a:extLst>
          </p:cNvPr>
          <p:cNvSpPr/>
          <p:nvPr/>
        </p:nvSpPr>
        <p:spPr>
          <a:xfrm>
            <a:off x="0" y="4467225"/>
            <a:ext cx="9144000" cy="675314"/>
          </a:xfrm>
          <a:prstGeom prst="rect">
            <a:avLst/>
          </a:prstGeom>
          <a:solidFill>
            <a:srgbClr val="E33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1758E6D-8036-A8A1-D81E-2CEE9DAC463A}"/>
              </a:ext>
            </a:extLst>
          </p:cNvPr>
          <p:cNvSpPr/>
          <p:nvPr/>
        </p:nvSpPr>
        <p:spPr>
          <a:xfrm>
            <a:off x="3450017" y="4184684"/>
            <a:ext cx="2243967" cy="51088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49BB14EC-C08B-FC36-EB5F-1336C1091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270" y="4225440"/>
            <a:ext cx="1665461" cy="4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44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losofia: o que é, para que serve, o que estuda - PrePara ENEM">
            <a:extLst>
              <a:ext uri="{FF2B5EF4-FFF2-40B4-BE49-F238E27FC236}">
                <a16:creationId xmlns:a16="http://schemas.microsoft.com/office/drawing/2014/main" id="{70D6E825-EBD9-46D8-9FB9-F672F4803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2" cy="514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036B9FC-3852-47CC-AAD7-D27B290510F7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61116A-96DE-43D3-BD9E-8B943A4A6D09}"/>
              </a:ext>
            </a:extLst>
          </p:cNvPr>
          <p:cNvGrpSpPr/>
          <p:nvPr/>
        </p:nvGrpSpPr>
        <p:grpSpPr>
          <a:xfrm>
            <a:off x="1748790" y="2005281"/>
            <a:ext cx="5608320" cy="1323439"/>
            <a:chOff x="1758315" y="1910033"/>
            <a:chExt cx="5608320" cy="1323439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23918FF-4229-447A-BDC2-8970A5DFAC65}"/>
                </a:ext>
              </a:extLst>
            </p:cNvPr>
            <p:cNvSpPr txBox="1"/>
            <p:nvPr/>
          </p:nvSpPr>
          <p:spPr>
            <a:xfrm>
              <a:off x="1758315" y="1992896"/>
              <a:ext cx="55892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1600" spc="300" dirty="0">
                  <a:solidFill>
                    <a:schemeClr val="bg1"/>
                  </a:solidFill>
                  <a:latin typeface="Barlow Light" panose="00000400000000000000" pitchFamily="2" charset="0"/>
                  <a:cs typeface="Heebo" pitchFamily="2" charset="-79"/>
                </a:rPr>
                <a:t>a origem da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19B2EEE5-608D-49C9-97F8-E9603389E25F}"/>
                </a:ext>
              </a:extLst>
            </p:cNvPr>
            <p:cNvSpPr txBox="1"/>
            <p:nvPr/>
          </p:nvSpPr>
          <p:spPr>
            <a:xfrm>
              <a:off x="1777365" y="1910033"/>
              <a:ext cx="558927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8000" dirty="0">
                  <a:solidFill>
                    <a:schemeClr val="bg1"/>
                  </a:solidFill>
                  <a:latin typeface="Lora" pitchFamily="2" charset="0"/>
                  <a:cs typeface="Heebo" pitchFamily="2" charset="-79"/>
                </a:rPr>
                <a:t>filosofia</a:t>
              </a:r>
            </a:p>
          </p:txBody>
        </p:sp>
      </p:grp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BCF1D93-D09B-4CA9-9455-CC44FA979619}"/>
              </a:ext>
            </a:extLst>
          </p:cNvPr>
          <p:cNvCxnSpPr>
            <a:cxnSpLocks/>
          </p:cNvCxnSpPr>
          <p:nvPr/>
        </p:nvCxnSpPr>
        <p:spPr>
          <a:xfrm>
            <a:off x="0" y="2985606"/>
            <a:ext cx="27408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0E1160AF-D6D2-4122-B843-A2EF74618257}"/>
              </a:ext>
            </a:extLst>
          </p:cNvPr>
          <p:cNvCxnSpPr>
            <a:cxnSpLocks/>
          </p:cNvCxnSpPr>
          <p:nvPr/>
        </p:nvCxnSpPr>
        <p:spPr>
          <a:xfrm>
            <a:off x="6200775" y="2512531"/>
            <a:ext cx="29432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737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ree download Best 60 Investment Wallpaper on HipWallpaper Investment  [2560x1600] for your Desktop, Mobile &amp; Tablet | Explore 58+ Investing  Desktop Wallpapers | Investing Desktop Wallpapers,">
            <a:extLst>
              <a:ext uri="{FF2B5EF4-FFF2-40B4-BE49-F238E27FC236}">
                <a16:creationId xmlns:a16="http://schemas.microsoft.com/office/drawing/2014/main" id="{2FCEF06E-A0EC-42E4-A30E-1BE87F776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8C873F2-C2CD-445B-8D43-09131F202003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09CD1F-D17F-4758-90CE-DBB673246179}"/>
              </a:ext>
            </a:extLst>
          </p:cNvPr>
          <p:cNvSpPr txBox="1"/>
          <p:nvPr/>
        </p:nvSpPr>
        <p:spPr>
          <a:xfrm>
            <a:off x="1653540" y="2102019"/>
            <a:ext cx="583692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5000" spc="-300">
                <a:solidFill>
                  <a:schemeClr val="bg1"/>
                </a:solidFill>
                <a:latin typeface="Barlow" panose="00000500000000000000" pitchFamily="2" charset="0"/>
                <a:cs typeface="Heebo" pitchFamily="2" charset="-79"/>
              </a:defRPr>
            </a:lvl1pPr>
          </a:lstStyle>
          <a:p>
            <a:pPr algn="ctr"/>
            <a:r>
              <a:rPr lang="pt-BR" dirty="0"/>
              <a:t>INVESTIMENTOS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D2AE48F-F11F-4541-99DD-1AD7CAD1341F}"/>
              </a:ext>
            </a:extLst>
          </p:cNvPr>
          <p:cNvSpPr/>
          <p:nvPr/>
        </p:nvSpPr>
        <p:spPr>
          <a:xfrm>
            <a:off x="242888" y="295275"/>
            <a:ext cx="8658224" cy="455295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782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scoteiros da América pedem falência">
            <a:extLst>
              <a:ext uri="{FF2B5EF4-FFF2-40B4-BE49-F238E27FC236}">
                <a16:creationId xmlns:a16="http://schemas.microsoft.com/office/drawing/2014/main" id="{982DC1D8-1717-4AAA-840F-86DAE7F73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BF13A74-3D2D-42A3-956F-D0225790DD4E}"/>
              </a:ext>
            </a:extLst>
          </p:cNvPr>
          <p:cNvSpPr/>
          <p:nvPr/>
        </p:nvSpPr>
        <p:spPr>
          <a:xfrm flipH="1" flipV="1">
            <a:off x="0" y="0"/>
            <a:ext cx="9144000" cy="5142539"/>
          </a:xfrm>
          <a:prstGeom prst="rect">
            <a:avLst/>
          </a:prstGeom>
          <a:gradFill flip="none" rotWithShape="1">
            <a:gsLst>
              <a:gs pos="4000">
                <a:srgbClr val="15431F">
                  <a:alpha val="90000"/>
                </a:srgbClr>
              </a:gs>
              <a:gs pos="100000">
                <a:srgbClr val="020200">
                  <a:alpha val="9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A1FACBE-0D9D-4380-A3C8-F773E3CC846A}"/>
              </a:ext>
            </a:extLst>
          </p:cNvPr>
          <p:cNvSpPr/>
          <p:nvPr/>
        </p:nvSpPr>
        <p:spPr>
          <a:xfrm>
            <a:off x="1319474" y="1773859"/>
            <a:ext cx="6505052" cy="159578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94F5221-39F0-1CBF-C55F-E33F6C8ED540}"/>
              </a:ext>
            </a:extLst>
          </p:cNvPr>
          <p:cNvSpPr/>
          <p:nvPr/>
        </p:nvSpPr>
        <p:spPr>
          <a:xfrm>
            <a:off x="0" y="5342564"/>
            <a:ext cx="436245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dirty="0">
                <a:latin typeface="Heebo" pitchFamily="2" charset="-79"/>
                <a:cs typeface="Heebo" pitchFamily="2" charset="-79"/>
              </a:rPr>
              <a:t>Fonte não instalável. Para baixar:</a:t>
            </a:r>
          </a:p>
          <a:p>
            <a:r>
              <a:rPr lang="pt-BR" sz="1050" dirty="0">
                <a:latin typeface="Heebo" pitchFamily="2" charset="-79"/>
                <a:cs typeface="Heebo" pitchFamily="2" charset="-79"/>
              </a:rPr>
              <a:t>https://www.dafont.com/checkpoint-charlie.font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8F2959-9C9F-74BB-D5D0-B27A07D80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309" y="1745658"/>
            <a:ext cx="6529382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05911A1-6256-441F-B493-39D7FAF77EF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267B9227-4C15-416A-98E6-DF3E79BD06A5}"/>
              </a:ext>
            </a:extLst>
          </p:cNvPr>
          <p:cNvSpPr/>
          <p:nvPr/>
        </p:nvSpPr>
        <p:spPr>
          <a:xfrm>
            <a:off x="0" y="0"/>
            <a:ext cx="5038725" cy="5143500"/>
          </a:xfrm>
          <a:custGeom>
            <a:avLst/>
            <a:gdLst>
              <a:gd name="connsiteX0" fmla="*/ 0 w 7175926"/>
              <a:gd name="connsiteY0" fmla="*/ 0 h 5143500"/>
              <a:gd name="connsiteX1" fmla="*/ 4767698 w 7175926"/>
              <a:gd name="connsiteY1" fmla="*/ 0 h 5143500"/>
              <a:gd name="connsiteX2" fmla="*/ 7175926 w 7175926"/>
              <a:gd name="connsiteY2" fmla="*/ 5143500 h 5143500"/>
              <a:gd name="connsiteX3" fmla="*/ 1356046 w 7175926"/>
              <a:gd name="connsiteY3" fmla="*/ 5143500 h 5143500"/>
              <a:gd name="connsiteX4" fmla="*/ 0 w 7175926"/>
              <a:gd name="connsiteY4" fmla="*/ 230750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926" h="5143500">
                <a:moveTo>
                  <a:pt x="0" y="0"/>
                </a:moveTo>
                <a:lnTo>
                  <a:pt x="4767698" y="0"/>
                </a:lnTo>
                <a:lnTo>
                  <a:pt x="7175926" y="5143500"/>
                </a:lnTo>
                <a:lnTo>
                  <a:pt x="1356046" y="5143500"/>
                </a:lnTo>
                <a:lnTo>
                  <a:pt x="0" y="23075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3D40A0-5C72-4ECF-9EF9-849CE824F47E}"/>
              </a:ext>
            </a:extLst>
          </p:cNvPr>
          <p:cNvSpPr txBox="1"/>
          <p:nvPr/>
        </p:nvSpPr>
        <p:spPr>
          <a:xfrm>
            <a:off x="947081" y="1948846"/>
            <a:ext cx="3139144" cy="1569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Open Sans Light" panose="020B0306030504020204" pitchFamily="34" charset="0"/>
                <a:cs typeface="Heebo Light" pitchFamily="2" charset="-79"/>
              </a:rPr>
              <a:t>Título da sua apresentação escrito aqui.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C73F52FE-E32B-4110-ACA2-EC41F8E6A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2866" y="2225993"/>
            <a:ext cx="2682242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81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MW, Conceito 4, Carros Elétricos, HD, Poster Visualização | 10wallpaper.com">
            <a:extLst>
              <a:ext uri="{FF2B5EF4-FFF2-40B4-BE49-F238E27FC236}">
                <a16:creationId xmlns:a16="http://schemas.microsoft.com/office/drawing/2014/main" id="{F51DA33D-87F2-41E9-9284-15AD4F141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962"/>
            <a:ext cx="9144000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5BF9F27-E6E8-4BEC-8037-545A020E2E3E}"/>
              </a:ext>
            </a:extLst>
          </p:cNvPr>
          <p:cNvSpPr/>
          <p:nvPr/>
        </p:nvSpPr>
        <p:spPr>
          <a:xfrm flipH="1" flipV="1">
            <a:off x="0" y="-962"/>
            <a:ext cx="9144000" cy="51435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CCEBDCA-9545-4132-BA24-E0CA880E7DF1}"/>
              </a:ext>
            </a:extLst>
          </p:cNvPr>
          <p:cNvSpPr txBox="1"/>
          <p:nvPr/>
        </p:nvSpPr>
        <p:spPr>
          <a:xfrm>
            <a:off x="1257300" y="1976735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spc="-150" dirty="0">
                <a:solidFill>
                  <a:schemeClr val="bg1"/>
                </a:solidFill>
                <a:latin typeface="Barlow Black" panose="00000A00000000000000" pitchFamily="2" charset="0"/>
                <a:cs typeface="Aharoni" pitchFamily="2" charset="-79"/>
              </a:rPr>
              <a:t>CARROS ELÉTRICOS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914211-E9AD-4F53-87A9-B3CA0CAE9DD8}"/>
              </a:ext>
            </a:extLst>
          </p:cNvPr>
          <p:cNvSpPr txBox="1"/>
          <p:nvPr/>
        </p:nvSpPr>
        <p:spPr>
          <a:xfrm>
            <a:off x="1647825" y="2831663"/>
            <a:ext cx="5848350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pt-BR" sz="1700" b="1" spc="300" dirty="0">
                <a:latin typeface="Barlow Light" panose="00000400000000000000" pitchFamily="2" charset="0"/>
                <a:cs typeface="Heebo" pitchFamily="2" charset="-79"/>
              </a:rPr>
              <a:t>NO SISTEMA DE POTÊNCIA BRASILEIRO</a:t>
            </a:r>
          </a:p>
        </p:txBody>
      </p:sp>
    </p:spTree>
    <p:extLst>
      <p:ext uri="{BB962C8B-B14F-4D97-AF65-F5344CB8AC3E}">
        <p14:creationId xmlns:p14="http://schemas.microsoft.com/office/powerpoint/2010/main" val="3240726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BD40841-3E6A-4D91-87B4-6AA5FC78D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1F320D8-3E58-4570-BF6B-C43C509E1459}"/>
              </a:ext>
            </a:extLst>
          </p:cNvPr>
          <p:cNvSpPr/>
          <p:nvPr/>
        </p:nvSpPr>
        <p:spPr>
          <a:xfrm flipH="1" flipV="1">
            <a:off x="0" y="-962"/>
            <a:ext cx="9144000" cy="514446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F60CD-C5F3-4854-9609-B91363FCC288}"/>
              </a:ext>
            </a:extLst>
          </p:cNvPr>
          <p:cNvSpPr txBox="1"/>
          <p:nvPr/>
        </p:nvSpPr>
        <p:spPr>
          <a:xfrm>
            <a:off x="2743201" y="2104404"/>
            <a:ext cx="36576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800" spc="6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roteiro de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025DFFB-FC76-4590-9EC8-23D45ABC6FFA}"/>
              </a:ext>
            </a:extLst>
          </p:cNvPr>
          <p:cNvSpPr/>
          <p:nvPr/>
        </p:nvSpPr>
        <p:spPr>
          <a:xfrm>
            <a:off x="242888" y="295275"/>
            <a:ext cx="8658224" cy="455295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6E19637-55D7-CC44-37E3-46606B1DFA05}"/>
              </a:ext>
            </a:extLst>
          </p:cNvPr>
          <p:cNvSpPr/>
          <p:nvPr/>
        </p:nvSpPr>
        <p:spPr>
          <a:xfrm>
            <a:off x="0" y="5342564"/>
            <a:ext cx="436245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50" dirty="0">
                <a:latin typeface="Heebo" pitchFamily="2" charset="-79"/>
                <a:cs typeface="Heebo" pitchFamily="2" charset="-79"/>
              </a:rPr>
              <a:t>Fonte não instalável. Para baixar:</a:t>
            </a:r>
          </a:p>
          <a:p>
            <a:r>
              <a:rPr lang="pt-BR" sz="1050" dirty="0">
                <a:latin typeface="Heebo" pitchFamily="2" charset="-79"/>
                <a:cs typeface="Heebo" pitchFamily="2" charset="-79"/>
              </a:rPr>
              <a:t>https://www.dafont.com/nulshock.font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36A00E5-1624-E040-DC5A-0EB756D1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763" y="2193728"/>
            <a:ext cx="5840474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85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DFD6EA5-2343-4B26-BE7E-90EFB8522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1904549-6A4E-4ED3-9ACF-92CBCE84EC02}"/>
              </a:ext>
            </a:extLst>
          </p:cNvPr>
          <p:cNvSpPr/>
          <p:nvPr/>
        </p:nvSpPr>
        <p:spPr>
          <a:xfrm flipH="1" flipV="1">
            <a:off x="0" y="-962"/>
            <a:ext cx="9144000" cy="514446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47DD9A1-C9C1-4CB8-A33D-B05EABA15506}"/>
              </a:ext>
            </a:extLst>
          </p:cNvPr>
          <p:cNvSpPr/>
          <p:nvPr/>
        </p:nvSpPr>
        <p:spPr>
          <a:xfrm>
            <a:off x="1883962" y="2026780"/>
            <a:ext cx="5376076" cy="1089940"/>
          </a:xfrm>
          <a:prstGeom prst="rect">
            <a:avLst/>
          </a:prstGeom>
          <a:solidFill>
            <a:srgbClr val="150D0A"/>
          </a:solidFill>
          <a:ln w="3175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663BAA-2154-4E29-BB80-AD45BA13B403}"/>
              </a:ext>
            </a:extLst>
          </p:cNvPr>
          <p:cNvSpPr txBox="1"/>
          <p:nvPr/>
        </p:nvSpPr>
        <p:spPr>
          <a:xfrm>
            <a:off x="822960" y="2217808"/>
            <a:ext cx="74980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Lora" pitchFamily="2" charset="0"/>
                <a:cs typeface="Heebo Light" pitchFamily="2" charset="-79"/>
              </a:rPr>
              <a:t>Negociação Judicial</a:t>
            </a:r>
          </a:p>
        </p:txBody>
      </p:sp>
    </p:spTree>
    <p:extLst>
      <p:ext uri="{BB962C8B-B14F-4D97-AF65-F5344CB8AC3E}">
        <p14:creationId xmlns:p14="http://schemas.microsoft.com/office/powerpoint/2010/main" val="1975338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alker Assurance and Advisory Services">
            <a:extLst>
              <a:ext uri="{FF2B5EF4-FFF2-40B4-BE49-F238E27FC236}">
                <a16:creationId xmlns:a16="http://schemas.microsoft.com/office/drawing/2014/main" id="{679E3DB7-A134-4875-9E4D-2EB9514D4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A94BDD6-BF33-46CB-88DB-BA45381A2CB9}"/>
              </a:ext>
            </a:extLst>
          </p:cNvPr>
          <p:cNvSpPr/>
          <p:nvPr/>
        </p:nvSpPr>
        <p:spPr>
          <a:xfrm flipH="1" flipV="1">
            <a:off x="0" y="-962"/>
            <a:ext cx="9144000" cy="514446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FF16818-B1EF-461D-BE3C-F916513E94C3}"/>
              </a:ext>
            </a:extLst>
          </p:cNvPr>
          <p:cNvSpPr txBox="1"/>
          <p:nvPr/>
        </p:nvSpPr>
        <p:spPr>
          <a:xfrm>
            <a:off x="1638301" y="1918694"/>
            <a:ext cx="586739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ntonio" pitchFamily="2" charset="0"/>
                <a:cs typeface="Heebo Black" pitchFamily="2" charset="-79"/>
              </a:rPr>
              <a:t>RESULTADOS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4C5939-ADDA-44CA-BBBF-8CAB60B5E7FC}"/>
              </a:ext>
            </a:extLst>
          </p:cNvPr>
          <p:cNvSpPr txBox="1"/>
          <p:nvPr/>
        </p:nvSpPr>
        <p:spPr>
          <a:xfrm>
            <a:off x="1668781" y="2866993"/>
            <a:ext cx="586739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2000" spc="6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primeiro trimestre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528D0489-54F5-4559-92C3-9BA7C9DD943D}"/>
              </a:ext>
            </a:extLst>
          </p:cNvPr>
          <p:cNvCxnSpPr>
            <a:cxnSpLocks/>
          </p:cNvCxnSpPr>
          <p:nvPr/>
        </p:nvCxnSpPr>
        <p:spPr>
          <a:xfrm flipH="1">
            <a:off x="28575" y="3059430"/>
            <a:ext cx="2714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860A3730-9954-435B-83E1-5C50167C42CE}"/>
              </a:ext>
            </a:extLst>
          </p:cNvPr>
          <p:cNvCxnSpPr>
            <a:cxnSpLocks/>
          </p:cNvCxnSpPr>
          <p:nvPr/>
        </p:nvCxnSpPr>
        <p:spPr>
          <a:xfrm flipH="1">
            <a:off x="6429375" y="3059430"/>
            <a:ext cx="2714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229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72477C4-F657-44F1-A27A-5018CC1D0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E5DCC89-2C1A-4F10-9F60-189C8EEA8DFB}"/>
              </a:ext>
            </a:extLst>
          </p:cNvPr>
          <p:cNvSpPr/>
          <p:nvPr/>
        </p:nvSpPr>
        <p:spPr>
          <a:xfrm flipH="1" flipV="1">
            <a:off x="-1143" y="0"/>
            <a:ext cx="9144000" cy="51425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82A3B6-C88D-4B35-AC4A-BD1DFA548EC9}"/>
              </a:ext>
            </a:extLst>
          </p:cNvPr>
          <p:cNvSpPr txBox="1"/>
          <p:nvPr/>
        </p:nvSpPr>
        <p:spPr>
          <a:xfrm>
            <a:off x="1638301" y="2346752"/>
            <a:ext cx="586739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Antonio" pitchFamily="2" charset="0"/>
                <a:cs typeface="Heebo Black" pitchFamily="2" charset="-79"/>
              </a:rPr>
              <a:t>PROCESSOS LOGÍSTICOS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30963C4-5918-4F55-9BC4-36A5163D833A}"/>
              </a:ext>
            </a:extLst>
          </p:cNvPr>
          <p:cNvSpPr txBox="1"/>
          <p:nvPr/>
        </p:nvSpPr>
        <p:spPr>
          <a:xfrm>
            <a:off x="581026" y="2168007"/>
            <a:ext cx="58673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pc="6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otimização dos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E8E7E58-29E9-4EF9-B869-FB4C9D37E6A6}"/>
              </a:ext>
            </a:extLst>
          </p:cNvPr>
          <p:cNvSpPr/>
          <p:nvPr/>
        </p:nvSpPr>
        <p:spPr>
          <a:xfrm>
            <a:off x="1" y="2530549"/>
            <a:ext cx="2038350" cy="507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321C6C4-8019-47F9-9CBB-248F418B6434}"/>
              </a:ext>
            </a:extLst>
          </p:cNvPr>
          <p:cNvSpPr/>
          <p:nvPr/>
        </p:nvSpPr>
        <p:spPr>
          <a:xfrm>
            <a:off x="7105650" y="2530549"/>
            <a:ext cx="2038350" cy="507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62300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D wallpaper: music, musical - Papeis de Parede para Celular">
            <a:extLst>
              <a:ext uri="{FF2B5EF4-FFF2-40B4-BE49-F238E27FC236}">
                <a16:creationId xmlns:a16="http://schemas.microsoft.com/office/drawing/2014/main" id="{E759A31D-BDFA-49DE-8DD2-84789B773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DB9E35F-F843-4531-B255-0D40DB85FC53}"/>
              </a:ext>
            </a:extLst>
          </p:cNvPr>
          <p:cNvSpPr/>
          <p:nvPr/>
        </p:nvSpPr>
        <p:spPr>
          <a:xfrm flipH="1" flipV="1">
            <a:off x="-1143" y="0"/>
            <a:ext cx="9144000" cy="51425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BD4458-641C-4395-AE87-D8D16E8158BA}"/>
              </a:ext>
            </a:extLst>
          </p:cNvPr>
          <p:cNvSpPr/>
          <p:nvPr/>
        </p:nvSpPr>
        <p:spPr>
          <a:xfrm>
            <a:off x="1319474" y="2369012"/>
            <a:ext cx="6505052" cy="90077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D23B826-E10F-4452-AC8C-AF4DF84F702D}"/>
              </a:ext>
            </a:extLst>
          </p:cNvPr>
          <p:cNvSpPr txBox="1"/>
          <p:nvPr/>
        </p:nvSpPr>
        <p:spPr>
          <a:xfrm>
            <a:off x="1419225" y="2414885"/>
            <a:ext cx="63055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Arima Madurai" panose="00000500000000000000" pitchFamily="2" charset="0"/>
                <a:cs typeface="Arima Madurai" panose="00000500000000000000" pitchFamily="2" charset="0"/>
              </a:rPr>
              <a:t>oficina de música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82C9523-20EC-4E8C-AD6B-CB77BDE74F45}"/>
              </a:ext>
            </a:extLst>
          </p:cNvPr>
          <p:cNvSpPr txBox="1"/>
          <p:nvPr/>
        </p:nvSpPr>
        <p:spPr>
          <a:xfrm>
            <a:off x="754380" y="2030995"/>
            <a:ext cx="76352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600" spc="6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1204265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allpaper Of Colors, Dj, Wolf, Music Background &amp; Hd - Ubuntu 19.04 Disco  Dingo - 2560x1440 Wallpaper - teahub.io">
            <a:extLst>
              <a:ext uri="{FF2B5EF4-FFF2-40B4-BE49-F238E27FC236}">
                <a16:creationId xmlns:a16="http://schemas.microsoft.com/office/drawing/2014/main" id="{44ADBC43-9E51-49EF-83CA-6A5258F6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FCA5D3B-0780-48C5-8985-FD789DE18011}"/>
              </a:ext>
            </a:extLst>
          </p:cNvPr>
          <p:cNvSpPr/>
          <p:nvPr/>
        </p:nvSpPr>
        <p:spPr>
          <a:xfrm flipH="1">
            <a:off x="0" y="0"/>
            <a:ext cx="9144000" cy="5142539"/>
          </a:xfrm>
          <a:prstGeom prst="rect">
            <a:avLst/>
          </a:prstGeom>
          <a:solidFill>
            <a:srgbClr val="24109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AE4C16-5340-4331-98CC-06E33DDD37C2}"/>
              </a:ext>
            </a:extLst>
          </p:cNvPr>
          <p:cNvSpPr txBox="1"/>
          <p:nvPr/>
        </p:nvSpPr>
        <p:spPr>
          <a:xfrm>
            <a:off x="392430" y="3459523"/>
            <a:ext cx="4290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i="0" dirty="0">
                <a:solidFill>
                  <a:schemeClr val="bg1"/>
                </a:solidFill>
                <a:effectLst/>
                <a:latin typeface="IBM Plex Mono" panose="020B0509050203000203" pitchFamily="49" charset="0"/>
                <a:cs typeface="Heebo Light" pitchFamily="2" charset="-79"/>
              </a:rPr>
              <a:t>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FC14DA4-7D9A-433A-B514-B4E20260CEAD}"/>
              </a:ext>
            </a:extLst>
          </p:cNvPr>
          <p:cNvSpPr txBox="1"/>
          <p:nvPr/>
        </p:nvSpPr>
        <p:spPr>
          <a:xfrm>
            <a:off x="392430" y="3831090"/>
            <a:ext cx="763524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400" b="1" dirty="0">
                <a:solidFill>
                  <a:srgbClr val="FE0CAE"/>
                </a:solidFill>
                <a:latin typeface="IBM Plex Mono" panose="020B0509050203000203" pitchFamily="49" charset="0"/>
                <a:cs typeface="Heebo" pitchFamily="2" charset="-79"/>
              </a:rPr>
              <a:t>OFICINA DE MÚSICA</a:t>
            </a:r>
          </a:p>
        </p:txBody>
      </p:sp>
    </p:spTree>
    <p:extLst>
      <p:ext uri="{BB962C8B-B14F-4D97-AF65-F5344CB8AC3E}">
        <p14:creationId xmlns:p14="http://schemas.microsoft.com/office/powerpoint/2010/main" val="232170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stimulação do nervo vago melhora marcha de pacientes com Parkinson -  Lifestyle - SAPO Brasil">
            <a:extLst>
              <a:ext uri="{FF2B5EF4-FFF2-40B4-BE49-F238E27FC236}">
                <a16:creationId xmlns:a16="http://schemas.microsoft.com/office/drawing/2014/main" id="{884A17FD-3F5F-4713-8FE7-7439E1DD2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A05C79F-B1E8-4756-9AA6-068223B28485}"/>
              </a:ext>
            </a:extLst>
          </p:cNvPr>
          <p:cNvSpPr/>
          <p:nvPr/>
        </p:nvSpPr>
        <p:spPr>
          <a:xfrm flipH="1" flipV="1">
            <a:off x="-1143" y="961"/>
            <a:ext cx="9144000" cy="514253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37E994-4D72-4A17-9006-2D0EA2A3EFE1}"/>
              </a:ext>
            </a:extLst>
          </p:cNvPr>
          <p:cNvSpPr txBox="1"/>
          <p:nvPr/>
        </p:nvSpPr>
        <p:spPr>
          <a:xfrm>
            <a:off x="822960" y="1986234"/>
            <a:ext cx="749808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 pitchFamily="2" charset="0"/>
                <a:cs typeface="Heebo Light" pitchFamily="2" charset="-79"/>
              </a:rPr>
              <a:t>Parkinson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B28B69-18EC-4AB4-AE7A-6A08A2DE275D}"/>
              </a:ext>
            </a:extLst>
          </p:cNvPr>
          <p:cNvSpPr txBox="1"/>
          <p:nvPr/>
        </p:nvSpPr>
        <p:spPr>
          <a:xfrm>
            <a:off x="822960" y="1960660"/>
            <a:ext cx="749808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spc="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ebo Light" pitchFamily="2" charset="-79"/>
                <a:cs typeface="Heebo Light" pitchFamily="2" charset="-79"/>
              </a:rPr>
              <a:t>tratamento fisioterapêutico na doença de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630F7B1-EE7A-46A7-9D2D-29D416257333}"/>
              </a:ext>
            </a:extLst>
          </p:cNvPr>
          <p:cNvSpPr/>
          <p:nvPr/>
        </p:nvSpPr>
        <p:spPr>
          <a:xfrm>
            <a:off x="242888" y="295275"/>
            <a:ext cx="8658224" cy="455295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12412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UIDADO PRÉ-NATAL: DICAS E SUPLEMENTOS ALIMENTARES – LivGood PT">
            <a:extLst>
              <a:ext uri="{FF2B5EF4-FFF2-40B4-BE49-F238E27FC236}">
                <a16:creationId xmlns:a16="http://schemas.microsoft.com/office/drawing/2014/main" id="{AA687876-CE59-41CC-90A2-B6EB30728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5BEA221-2B6A-44E9-A9F9-F2D316DA3CB8}"/>
              </a:ext>
            </a:extLst>
          </p:cNvPr>
          <p:cNvSpPr/>
          <p:nvPr/>
        </p:nvSpPr>
        <p:spPr>
          <a:xfrm flipV="1">
            <a:off x="-1143" y="960"/>
            <a:ext cx="8926068" cy="5142539"/>
          </a:xfrm>
          <a:prstGeom prst="rect">
            <a:avLst/>
          </a:prstGeom>
          <a:gradFill flip="none" rotWithShape="1">
            <a:gsLst>
              <a:gs pos="4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CEA2C9-3016-4522-9E95-7C865DAC2CCC}"/>
              </a:ext>
            </a:extLst>
          </p:cNvPr>
          <p:cNvSpPr txBox="1"/>
          <p:nvPr/>
        </p:nvSpPr>
        <p:spPr>
          <a:xfrm>
            <a:off x="757238" y="2132054"/>
            <a:ext cx="5867398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6600" dirty="0">
                <a:solidFill>
                  <a:schemeClr val="accent2"/>
                </a:solidFill>
                <a:latin typeface="Antonio" pitchFamily="2" charset="0"/>
                <a:cs typeface="Heebo Black" pitchFamily="2" charset="-79"/>
              </a:rPr>
              <a:t>PRÉ-NATAL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F0838563-EE5D-4805-8F37-E9062AD6CC05}"/>
              </a:ext>
            </a:extLst>
          </p:cNvPr>
          <p:cNvSpPr/>
          <p:nvPr/>
        </p:nvSpPr>
        <p:spPr>
          <a:xfrm>
            <a:off x="466725" y="1952625"/>
            <a:ext cx="5467350" cy="1466850"/>
          </a:xfrm>
          <a:custGeom>
            <a:avLst/>
            <a:gdLst>
              <a:gd name="connsiteX0" fmla="*/ 5467350 w 5467350"/>
              <a:gd name="connsiteY0" fmla="*/ 0 h 1466850"/>
              <a:gd name="connsiteX1" fmla="*/ 0 w 5467350"/>
              <a:gd name="connsiteY1" fmla="*/ 0 h 1466850"/>
              <a:gd name="connsiteX2" fmla="*/ 0 w 5467350"/>
              <a:gd name="connsiteY2" fmla="*/ 95250 h 1466850"/>
              <a:gd name="connsiteX3" fmla="*/ 0 w 5467350"/>
              <a:gd name="connsiteY3" fmla="*/ 1466850 h 1466850"/>
              <a:gd name="connsiteX4" fmla="*/ 4800600 w 5467350"/>
              <a:gd name="connsiteY4" fmla="*/ 146685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7350" h="1466850">
                <a:moveTo>
                  <a:pt x="5467350" y="0"/>
                </a:moveTo>
                <a:lnTo>
                  <a:pt x="0" y="0"/>
                </a:lnTo>
                <a:lnTo>
                  <a:pt x="0" y="95250"/>
                </a:lnTo>
                <a:lnTo>
                  <a:pt x="0" y="1466850"/>
                </a:lnTo>
                <a:lnTo>
                  <a:pt x="4800600" y="146685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34C36F3-D81E-4EFE-A684-2E430B5074CF}"/>
              </a:ext>
            </a:extLst>
          </p:cNvPr>
          <p:cNvSpPr txBox="1"/>
          <p:nvPr/>
        </p:nvSpPr>
        <p:spPr>
          <a:xfrm>
            <a:off x="823913" y="1758432"/>
            <a:ext cx="25098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r>
              <a:rPr lang="pt-BR" spc="300" dirty="0">
                <a:solidFill>
                  <a:schemeClr val="accent2"/>
                </a:solidFill>
                <a:latin typeface="Heebo Light" pitchFamily="2" charset="-79"/>
                <a:cs typeface="Heebo Light" pitchFamily="2" charset="-79"/>
              </a:rPr>
              <a:t>a importância do</a:t>
            </a:r>
          </a:p>
        </p:txBody>
      </p:sp>
    </p:spTree>
    <p:extLst>
      <p:ext uri="{BB962C8B-B14F-4D97-AF65-F5344CB8AC3E}">
        <p14:creationId xmlns:p14="http://schemas.microsoft.com/office/powerpoint/2010/main" val="2816071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ássaro tropical tucano colorido">
            <a:extLst>
              <a:ext uri="{FF2B5EF4-FFF2-40B4-BE49-F238E27FC236}">
                <a16:creationId xmlns:a16="http://schemas.microsoft.com/office/drawing/2014/main" id="{A5B647CB-8EE6-2BAC-9E62-9E64461A86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87" y="-1"/>
            <a:ext cx="9143999" cy="514349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DE1D45D-7DA5-D358-A181-2FE880B4AF46}"/>
              </a:ext>
            </a:extLst>
          </p:cNvPr>
          <p:cNvSpPr/>
          <p:nvPr/>
        </p:nvSpPr>
        <p:spPr>
          <a:xfrm flipH="1" flipV="1">
            <a:off x="-1143" y="961"/>
            <a:ext cx="9144000" cy="5142539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968ACD8-26AD-17AE-F682-DB92D238194F}"/>
              </a:ext>
            </a:extLst>
          </p:cNvPr>
          <p:cNvGrpSpPr/>
          <p:nvPr/>
        </p:nvGrpSpPr>
        <p:grpSpPr>
          <a:xfrm>
            <a:off x="1106805" y="1899255"/>
            <a:ext cx="6930390" cy="1344990"/>
            <a:chOff x="1106805" y="2331720"/>
            <a:chExt cx="6930390" cy="134499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65F2E82-461E-6238-A4D2-D74C702AF416}"/>
                </a:ext>
              </a:extLst>
            </p:cNvPr>
            <p:cNvSpPr txBox="1"/>
            <p:nvPr/>
          </p:nvSpPr>
          <p:spPr>
            <a:xfrm>
              <a:off x="1106805" y="2331720"/>
              <a:ext cx="69303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8000" dirty="0">
                  <a:solidFill>
                    <a:schemeClr val="bg1"/>
                  </a:solidFill>
                  <a:latin typeface="Heebo Black" pitchFamily="2" charset="-79"/>
                  <a:cs typeface="Heebo Black" pitchFamily="2" charset="-79"/>
                </a:rPr>
                <a:t>AMAZÔNIA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1304822-9EE4-9F01-A5B8-D636B8D664D4}"/>
                </a:ext>
              </a:extLst>
            </p:cNvPr>
            <p:cNvSpPr txBox="1"/>
            <p:nvPr/>
          </p:nvSpPr>
          <p:spPr>
            <a:xfrm>
              <a:off x="1106805" y="3276600"/>
              <a:ext cx="69303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Heebo Light" pitchFamily="2" charset="-79"/>
                  <a:cs typeface="Heebo Light" pitchFamily="2" charset="-79"/>
                </a:rPr>
                <a:t>e o desmatamento desenfreado nos últimos anos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371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F8CFE24-77A1-4F46-B33E-BF42F84C05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8706FF1-BF9A-4F88-A948-40AECA9027B6}"/>
              </a:ext>
            </a:extLst>
          </p:cNvPr>
          <p:cNvSpPr/>
          <p:nvPr/>
        </p:nvSpPr>
        <p:spPr>
          <a:xfrm>
            <a:off x="257991" y="235132"/>
            <a:ext cx="8628018" cy="4706301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CEF74BB-BFC8-4992-A7A6-C45A6488C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270" y="3892357"/>
            <a:ext cx="1665461" cy="42937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92DEB11-154A-4BE3-AB2E-34CF4C85B906}"/>
              </a:ext>
            </a:extLst>
          </p:cNvPr>
          <p:cNvSpPr txBox="1"/>
          <p:nvPr/>
        </p:nvSpPr>
        <p:spPr>
          <a:xfrm>
            <a:off x="1667999" y="1930567"/>
            <a:ext cx="5808001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1200" cap="none" spc="0" normalizeH="0" baseline="0" noProof="0" dirty="0">
                <a:ln>
                  <a:noFill/>
                </a:ln>
                <a:solidFill>
                  <a:srgbClr val="FF2F6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Heebo Black" pitchFamily="2" charset="-79"/>
              </a:rPr>
              <a:t>Título escrito aqui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D8AAFA-82EE-462F-BF15-C4DF597B899C}"/>
              </a:ext>
            </a:extLst>
          </p:cNvPr>
          <p:cNvSpPr txBox="1"/>
          <p:nvPr/>
        </p:nvSpPr>
        <p:spPr>
          <a:xfrm>
            <a:off x="1990627" y="2768205"/>
            <a:ext cx="51627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subtítulo da sua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720678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 que é Neurociência? E como ela pode nos ajudar? — Mara Raboni">
            <a:extLst>
              <a:ext uri="{FF2B5EF4-FFF2-40B4-BE49-F238E27FC236}">
                <a16:creationId xmlns:a16="http://schemas.microsoft.com/office/drawing/2014/main" id="{60E0B5C4-97FB-C710-8254-FCE9739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86" y="-96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BE98C13-2934-4DF1-4C18-443BA1C0F253}"/>
              </a:ext>
            </a:extLst>
          </p:cNvPr>
          <p:cNvSpPr/>
          <p:nvPr/>
        </p:nvSpPr>
        <p:spPr>
          <a:xfrm>
            <a:off x="0" y="0"/>
            <a:ext cx="9141714" cy="514253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FB8B03-3BFC-7440-AF8D-E127A2AAADFD}"/>
              </a:ext>
            </a:extLst>
          </p:cNvPr>
          <p:cNvSpPr txBox="1"/>
          <p:nvPr/>
        </p:nvSpPr>
        <p:spPr>
          <a:xfrm>
            <a:off x="822960" y="2093954"/>
            <a:ext cx="749808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NEUROCIÊNCIA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0E3A904-88B0-05B2-5321-6698CC30C9DB}"/>
              </a:ext>
            </a:extLst>
          </p:cNvPr>
          <p:cNvSpPr/>
          <p:nvPr/>
        </p:nvSpPr>
        <p:spPr>
          <a:xfrm>
            <a:off x="994222" y="1912337"/>
            <a:ext cx="7155557" cy="131882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78263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jogador, frente, homem&#10;&#10;Descrição gerada automaticamente">
            <a:extLst>
              <a:ext uri="{FF2B5EF4-FFF2-40B4-BE49-F238E27FC236}">
                <a16:creationId xmlns:a16="http://schemas.microsoft.com/office/drawing/2014/main" id="{71A5BF07-52C9-BF8F-8F62-464A26B1D6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0791D0B-92A4-F060-F31D-27222BD1A4C5}"/>
              </a:ext>
            </a:extLst>
          </p:cNvPr>
          <p:cNvSpPr/>
          <p:nvPr/>
        </p:nvSpPr>
        <p:spPr>
          <a:xfrm>
            <a:off x="0" y="0"/>
            <a:ext cx="9141714" cy="514253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757CDD7-CD4B-1619-A603-97D150612B5C}"/>
              </a:ext>
            </a:extLst>
          </p:cNvPr>
          <p:cNvSpPr txBox="1"/>
          <p:nvPr/>
        </p:nvSpPr>
        <p:spPr>
          <a:xfrm>
            <a:off x="813435" y="1900509"/>
            <a:ext cx="514921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 pitchFamily="2" charset="0"/>
                <a:cs typeface="Heebo Light" pitchFamily="2" charset="-79"/>
              </a:rPr>
              <a:t>Oratória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4C88B5-B74C-5FB8-B4F1-20E83AF20FBC}"/>
              </a:ext>
            </a:extLst>
          </p:cNvPr>
          <p:cNvSpPr txBox="1"/>
          <p:nvPr/>
        </p:nvSpPr>
        <p:spPr>
          <a:xfrm>
            <a:off x="937260" y="3036985"/>
            <a:ext cx="514921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ebo Light" pitchFamily="2" charset="-79"/>
                <a:cs typeface="Heebo Light" pitchFamily="2" charset="-79"/>
              </a:rPr>
              <a:t>PODER DA COMUNICAÇÃO</a:t>
            </a:r>
          </a:p>
        </p:txBody>
      </p:sp>
    </p:spTree>
    <p:extLst>
      <p:ext uri="{BB962C8B-B14F-4D97-AF65-F5344CB8AC3E}">
        <p14:creationId xmlns:p14="http://schemas.microsoft.com/office/powerpoint/2010/main" val="26982838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samento na Fazenda | Hotel Fazenda Recanto Shangri-lá - Brotas">
            <a:extLst>
              <a:ext uri="{FF2B5EF4-FFF2-40B4-BE49-F238E27FC236}">
                <a16:creationId xmlns:a16="http://schemas.microsoft.com/office/drawing/2014/main" id="{799F4270-180D-D197-F949-87D830DFB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3378DA3-CC11-A6A4-C2E4-4D900D5E2BF1}"/>
              </a:ext>
            </a:extLst>
          </p:cNvPr>
          <p:cNvSpPr/>
          <p:nvPr/>
        </p:nvSpPr>
        <p:spPr>
          <a:xfrm>
            <a:off x="-1" y="-9045"/>
            <a:ext cx="9141714" cy="5142539"/>
          </a:xfrm>
          <a:prstGeom prst="rect">
            <a:avLst/>
          </a:prstGeom>
          <a:solidFill>
            <a:srgbClr val="49291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50D8ED0-C870-9BCE-B679-34BD46B53BAA}"/>
              </a:ext>
            </a:extLst>
          </p:cNvPr>
          <p:cNvSpPr txBox="1"/>
          <p:nvPr/>
        </p:nvSpPr>
        <p:spPr>
          <a:xfrm>
            <a:off x="1295400" y="1910030"/>
            <a:ext cx="655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ra" pitchFamily="2" charset="0"/>
                <a:cs typeface="Heebo" pitchFamily="2" charset="-79"/>
              </a:rPr>
              <a:t>casamento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C68DF92-826B-CCBC-8951-1A4F65CFA208}"/>
              </a:ext>
            </a:extLst>
          </p:cNvPr>
          <p:cNvSpPr txBox="1"/>
          <p:nvPr/>
        </p:nvSpPr>
        <p:spPr>
          <a:xfrm>
            <a:off x="3182402" y="2014805"/>
            <a:ext cx="2779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ebo Light" pitchFamily="2" charset="-79"/>
                <a:cs typeface="Heebo Light" pitchFamily="2" charset="-79"/>
              </a:rPr>
              <a:t>DECORAÇÃO DE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A6E9634-51D3-09CF-0DA7-A2847EDA80A7}"/>
              </a:ext>
            </a:extLst>
          </p:cNvPr>
          <p:cNvSpPr txBox="1"/>
          <p:nvPr/>
        </p:nvSpPr>
        <p:spPr>
          <a:xfrm>
            <a:off x="3182402" y="3005405"/>
            <a:ext cx="2779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ebo Light" pitchFamily="2" charset="-79"/>
                <a:cs typeface="Heebo Light" pitchFamily="2" charset="-79"/>
              </a:rPr>
              <a:t>NA FAZENDA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5F9D066F-96FD-2515-E23F-5C6DEB3BF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9998" y="144445"/>
            <a:ext cx="2821717" cy="48880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6E958A4-7D6F-4AAB-967E-EBE8E240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159998" y="4510252"/>
            <a:ext cx="2821717" cy="488802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C81A4758-6B4A-6FE3-282B-9CA684E605FE}"/>
              </a:ext>
            </a:extLst>
          </p:cNvPr>
          <p:cNvSpPr/>
          <p:nvPr/>
        </p:nvSpPr>
        <p:spPr>
          <a:xfrm>
            <a:off x="342900" y="323850"/>
            <a:ext cx="2895600" cy="4476750"/>
          </a:xfrm>
          <a:custGeom>
            <a:avLst/>
            <a:gdLst>
              <a:gd name="connsiteX0" fmla="*/ 2838450 w 2895600"/>
              <a:gd name="connsiteY0" fmla="*/ 0 h 4476750"/>
              <a:gd name="connsiteX1" fmla="*/ 0 w 2895600"/>
              <a:gd name="connsiteY1" fmla="*/ 0 h 4476750"/>
              <a:gd name="connsiteX2" fmla="*/ 0 w 2895600"/>
              <a:gd name="connsiteY2" fmla="*/ 4476750 h 4476750"/>
              <a:gd name="connsiteX3" fmla="*/ 2895600 w 2895600"/>
              <a:gd name="connsiteY3" fmla="*/ 4476750 h 447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4476750">
                <a:moveTo>
                  <a:pt x="2838450" y="0"/>
                </a:moveTo>
                <a:lnTo>
                  <a:pt x="0" y="0"/>
                </a:lnTo>
                <a:lnTo>
                  <a:pt x="0" y="4476750"/>
                </a:lnTo>
                <a:lnTo>
                  <a:pt x="2895600" y="447675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33B51333-A10F-1B21-DC7F-E84F236CC021}"/>
              </a:ext>
            </a:extLst>
          </p:cNvPr>
          <p:cNvSpPr/>
          <p:nvPr/>
        </p:nvSpPr>
        <p:spPr>
          <a:xfrm flipH="1">
            <a:off x="6010275" y="323850"/>
            <a:ext cx="2800350" cy="4476750"/>
          </a:xfrm>
          <a:custGeom>
            <a:avLst/>
            <a:gdLst>
              <a:gd name="connsiteX0" fmla="*/ 2838450 w 2895600"/>
              <a:gd name="connsiteY0" fmla="*/ 0 h 4476750"/>
              <a:gd name="connsiteX1" fmla="*/ 0 w 2895600"/>
              <a:gd name="connsiteY1" fmla="*/ 0 h 4476750"/>
              <a:gd name="connsiteX2" fmla="*/ 0 w 2895600"/>
              <a:gd name="connsiteY2" fmla="*/ 4476750 h 4476750"/>
              <a:gd name="connsiteX3" fmla="*/ 2895600 w 2895600"/>
              <a:gd name="connsiteY3" fmla="*/ 4476750 h 447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600" h="4476750">
                <a:moveTo>
                  <a:pt x="2838450" y="0"/>
                </a:moveTo>
                <a:lnTo>
                  <a:pt x="0" y="0"/>
                </a:lnTo>
                <a:lnTo>
                  <a:pt x="0" y="4476750"/>
                </a:lnTo>
                <a:lnTo>
                  <a:pt x="2895600" y="447675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319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omem lendo um livro&#10;&#10;Descrição gerada automaticamente com confiança média">
            <a:extLst>
              <a:ext uri="{FF2B5EF4-FFF2-40B4-BE49-F238E27FC236}">
                <a16:creationId xmlns:a16="http://schemas.microsoft.com/office/drawing/2014/main" id="{A821D4A6-78F8-2B48-5FD9-CF88FB2C7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2234"/>
            <a:ext cx="9141714" cy="514126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7A1A657-F684-8A3B-3B05-036F8C6263DD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0E151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CB5BF6-4A62-4EFB-7746-C8ABC5ADF608}"/>
              </a:ext>
            </a:extLst>
          </p:cNvPr>
          <p:cNvSpPr txBox="1"/>
          <p:nvPr/>
        </p:nvSpPr>
        <p:spPr>
          <a:xfrm>
            <a:off x="1252537" y="1910030"/>
            <a:ext cx="663892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000" spc="-300" dirty="0">
                <a:solidFill>
                  <a:schemeClr val="bg1"/>
                </a:solidFill>
                <a:latin typeface="Lora" pitchFamily="2" charset="0"/>
                <a:cs typeface="Heebo" pitchFamily="2" charset="-79"/>
              </a:rPr>
              <a:t>compliance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A51853-A0FC-F5CE-0207-C5D72E8EDABE}"/>
              </a:ext>
            </a:extLst>
          </p:cNvPr>
          <p:cNvSpPr txBox="1"/>
          <p:nvPr/>
        </p:nvSpPr>
        <p:spPr>
          <a:xfrm>
            <a:off x="1519237" y="2099870"/>
            <a:ext cx="360521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200" spc="3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REESTRUTURAÇÃO DO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71C1A0B-1913-162B-D636-83BCA5C8AD2F}"/>
              </a:ext>
            </a:extLst>
          </p:cNvPr>
          <p:cNvCxnSpPr>
            <a:endCxn id="6" idx="1"/>
          </p:cNvCxnSpPr>
          <p:nvPr/>
        </p:nvCxnSpPr>
        <p:spPr>
          <a:xfrm flipH="1">
            <a:off x="-9525" y="2676525"/>
            <a:ext cx="18764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54D7B11-694C-07B9-776F-B2D55847005D}"/>
              </a:ext>
            </a:extLst>
          </p:cNvPr>
          <p:cNvCxnSpPr>
            <a:cxnSpLocks/>
          </p:cNvCxnSpPr>
          <p:nvPr/>
        </p:nvCxnSpPr>
        <p:spPr>
          <a:xfrm flipH="1">
            <a:off x="7267575" y="2676525"/>
            <a:ext cx="187642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256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96677EC-F3F9-90C1-FB8E-5B633989B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 bwMode="auto">
          <a:xfrm flipH="1">
            <a:off x="-1123" y="1"/>
            <a:ext cx="914568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A5A0420-BD62-E138-F5FB-A93AF525EC68}"/>
              </a:ext>
            </a:extLst>
          </p:cNvPr>
          <p:cNvSpPr txBox="1"/>
          <p:nvPr/>
        </p:nvSpPr>
        <p:spPr>
          <a:xfrm>
            <a:off x="666750" y="2009775"/>
            <a:ext cx="351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400" spc="-300" dirty="0">
                <a:solidFill>
                  <a:srgbClr val="EBCF0B"/>
                </a:solidFill>
                <a:latin typeface="Industry-BlackItalic" panose="00000A00000000000000" pitchFamily="2" charset="0"/>
                <a:cs typeface="Heebo" pitchFamily="2" charset="-79"/>
              </a:rPr>
              <a:t>PRÁTICAS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A74FAC-3210-9436-21D4-690C31C94FBA}"/>
              </a:ext>
            </a:extLst>
          </p:cNvPr>
          <p:cNvSpPr txBox="1"/>
          <p:nvPr/>
        </p:nvSpPr>
        <p:spPr>
          <a:xfrm>
            <a:off x="666750" y="2590800"/>
            <a:ext cx="3905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400" spc="-300" dirty="0">
                <a:solidFill>
                  <a:schemeClr val="bg1"/>
                </a:solidFill>
                <a:latin typeface="Industry-BlackItalic" panose="00000A00000000000000" pitchFamily="2" charset="0"/>
                <a:cs typeface="Heebo" pitchFamily="2" charset="-79"/>
              </a:rPr>
              <a:t>ESPORTIVAS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9904FD7-10C3-1B90-0458-762C43FD531B}"/>
              </a:ext>
            </a:extLst>
          </p:cNvPr>
          <p:cNvSpPr txBox="1"/>
          <p:nvPr/>
        </p:nvSpPr>
        <p:spPr>
          <a:xfrm>
            <a:off x="723900" y="1847850"/>
            <a:ext cx="390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200" spc="3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A IMPORTÂNCIA DAS</a:t>
            </a:r>
          </a:p>
        </p:txBody>
      </p:sp>
    </p:spTree>
    <p:extLst>
      <p:ext uri="{BB962C8B-B14F-4D97-AF65-F5344CB8AC3E}">
        <p14:creationId xmlns:p14="http://schemas.microsoft.com/office/powerpoint/2010/main" val="1509198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Pessoa jogando vídeo game&#10;&#10;Descrição gerada automaticamente com confiança média">
            <a:extLst>
              <a:ext uri="{FF2B5EF4-FFF2-40B4-BE49-F238E27FC236}">
                <a16:creationId xmlns:a16="http://schemas.microsoft.com/office/drawing/2014/main" id="{5A5D1235-214A-7E5E-4410-A23A085380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51435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88F8F0B-E1C5-2471-1EB6-E655198CE4A2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71513B5-C966-5906-55D3-9CE3FF359D23}"/>
              </a:ext>
            </a:extLst>
          </p:cNvPr>
          <p:cNvSpPr txBox="1"/>
          <p:nvPr/>
        </p:nvSpPr>
        <p:spPr>
          <a:xfrm>
            <a:off x="1133475" y="1247775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400" spc="-150" dirty="0">
                <a:solidFill>
                  <a:srgbClr val="08DDFA"/>
                </a:solidFill>
                <a:latin typeface="Heebo Black" pitchFamily="2" charset="-79"/>
                <a:cs typeface="Heebo Black" pitchFamily="2" charset="-79"/>
              </a:rPr>
              <a:t>RESULTADO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F7264C-FFC1-F8E3-01F3-DF8AC8106F26}"/>
              </a:ext>
            </a:extLst>
          </p:cNvPr>
          <p:cNvSpPr txBox="1"/>
          <p:nvPr/>
        </p:nvSpPr>
        <p:spPr>
          <a:xfrm>
            <a:off x="1133475" y="1825625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400" spc="-150" dirty="0">
                <a:solidFill>
                  <a:srgbClr val="08DDFA"/>
                </a:solidFill>
                <a:latin typeface="Heebo Black" pitchFamily="2" charset="-79"/>
                <a:cs typeface="Heebo Black" pitchFamily="2" charset="-79"/>
              </a:rPr>
              <a:t>DE VENDAS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ED861A8-EB25-8E7B-97C4-704B294DA269}"/>
              </a:ext>
            </a:extLst>
          </p:cNvPr>
          <p:cNvSpPr txBox="1"/>
          <p:nvPr/>
        </p:nvSpPr>
        <p:spPr>
          <a:xfrm>
            <a:off x="1133475" y="2403475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400" spc="-15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MENSAL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D42EF88-E174-847D-0D28-9B93BA486C37}"/>
              </a:ext>
            </a:extLst>
          </p:cNvPr>
          <p:cNvSpPr txBox="1"/>
          <p:nvPr/>
        </p:nvSpPr>
        <p:spPr>
          <a:xfrm>
            <a:off x="1133475" y="2981325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400" spc="-15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DA EQUIPE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8DE91C3-CBF2-7E01-66F3-1C4283ED88D4}"/>
              </a:ext>
            </a:extLst>
          </p:cNvPr>
          <p:cNvCxnSpPr/>
          <p:nvPr/>
        </p:nvCxnSpPr>
        <p:spPr>
          <a:xfrm>
            <a:off x="923925" y="1400175"/>
            <a:ext cx="0" cy="2247900"/>
          </a:xfrm>
          <a:prstGeom prst="line">
            <a:avLst/>
          </a:prstGeom>
          <a:ln w="57150">
            <a:solidFill>
              <a:srgbClr val="08DD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712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ania #Truck #vehicle #1080P #wallpaper #hdwallpaper #desktop | Caminhões  volvo, Caminhoes carretas, Scania">
            <a:extLst>
              <a:ext uri="{FF2B5EF4-FFF2-40B4-BE49-F238E27FC236}">
                <a16:creationId xmlns:a16="http://schemas.microsoft.com/office/drawing/2014/main" id="{0FAC9802-56B6-F14C-2F0C-BC7BD0016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169992C-DE29-BF98-7011-99B91D27949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5DF9FC-35F2-7B30-B07C-2C976A8A1770}"/>
              </a:ext>
            </a:extLst>
          </p:cNvPr>
          <p:cNvSpPr txBox="1"/>
          <p:nvPr/>
        </p:nvSpPr>
        <p:spPr>
          <a:xfrm>
            <a:off x="542925" y="381000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9600" b="1" spc="-3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LO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21038D3-C754-DD00-57C6-1813AA26B8A9}"/>
              </a:ext>
            </a:extLst>
          </p:cNvPr>
          <p:cNvSpPr txBox="1"/>
          <p:nvPr/>
        </p:nvSpPr>
        <p:spPr>
          <a:xfrm>
            <a:off x="542925" y="1362075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9600" b="1" spc="-3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GÍS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F8089C-0973-157E-CCBB-746CA242F0F4}"/>
              </a:ext>
            </a:extLst>
          </p:cNvPr>
          <p:cNvSpPr txBox="1"/>
          <p:nvPr/>
        </p:nvSpPr>
        <p:spPr>
          <a:xfrm>
            <a:off x="542925" y="2343150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9600" b="1" spc="-3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TI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85D540-79D6-1C28-35F7-BB90FFB9A833}"/>
              </a:ext>
            </a:extLst>
          </p:cNvPr>
          <p:cNvSpPr txBox="1"/>
          <p:nvPr/>
        </p:nvSpPr>
        <p:spPr>
          <a:xfrm>
            <a:off x="542925" y="3324225"/>
            <a:ext cx="2990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9600" b="1" spc="-3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3447136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CFF1AFC-B51E-4FE4-7AA0-B464C36FBB81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gradFill flip="none" rotWithShape="1">
            <a:gsLst>
              <a:gs pos="2000">
                <a:srgbClr val="0070C0"/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pic>
        <p:nvPicPr>
          <p:cNvPr id="12" name="Picture 4" descr="Termos usados em biossegurança – Wikipédia, a enciclopédia livre">
            <a:extLst>
              <a:ext uri="{FF2B5EF4-FFF2-40B4-BE49-F238E27FC236}">
                <a16:creationId xmlns:a16="http://schemas.microsoft.com/office/drawing/2014/main" id="{92B0EE5D-CC36-0F89-3B60-D0D0F63C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lum bright="70000" contrast="-70000"/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2002" y="229698"/>
            <a:ext cx="4939996" cy="46841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1F38C08-A420-6BCC-A179-442AEA1DF1D8}"/>
              </a:ext>
            </a:extLst>
          </p:cNvPr>
          <p:cNvSpPr txBox="1"/>
          <p:nvPr/>
        </p:nvSpPr>
        <p:spPr>
          <a:xfrm>
            <a:off x="809626" y="1979656"/>
            <a:ext cx="752475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600" b="1" spc="-3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biossegurança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B6A645-18CE-8D34-7DED-913E1E934578}"/>
              </a:ext>
            </a:extLst>
          </p:cNvPr>
          <p:cNvSpPr txBox="1"/>
          <p:nvPr/>
        </p:nvSpPr>
        <p:spPr>
          <a:xfrm>
            <a:off x="1138238" y="2924175"/>
            <a:ext cx="686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spc="3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SUBTÍTULO DA APRESENTAÇÃO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18C839A4-A0AF-39D9-7952-885F60715B5A}"/>
              </a:ext>
            </a:extLst>
          </p:cNvPr>
          <p:cNvCxnSpPr>
            <a:cxnSpLocks/>
          </p:cNvCxnSpPr>
          <p:nvPr/>
        </p:nvCxnSpPr>
        <p:spPr>
          <a:xfrm>
            <a:off x="2838450" y="3308152"/>
            <a:ext cx="34671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757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DC4B38C-AF2C-74FE-69A3-A28E2CA11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92BCB77-8EB5-4C63-2A1D-A70AA65492A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6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AF09B63-B40C-2D27-AC00-866E3F72BEA1}"/>
              </a:ext>
            </a:extLst>
          </p:cNvPr>
          <p:cNvSpPr txBox="1"/>
          <p:nvPr/>
        </p:nvSpPr>
        <p:spPr>
          <a:xfrm>
            <a:off x="1971675" y="1724025"/>
            <a:ext cx="565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7200" dirty="0">
                <a:solidFill>
                  <a:schemeClr val="accent5"/>
                </a:solidFill>
                <a:latin typeface="Industry-BlackItalic" panose="00000A00000000000000" pitchFamily="2" charset="0"/>
                <a:cs typeface="Heebo" pitchFamily="2" charset="-79"/>
              </a:rPr>
              <a:t>ENERGIA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A7C0698-27D5-F38D-C1C5-B1A2D7E5EBA3}"/>
              </a:ext>
            </a:extLst>
          </p:cNvPr>
          <p:cNvSpPr txBox="1"/>
          <p:nvPr/>
        </p:nvSpPr>
        <p:spPr>
          <a:xfrm>
            <a:off x="3038475" y="2486025"/>
            <a:ext cx="565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7200" dirty="0">
                <a:solidFill>
                  <a:schemeClr val="accent5"/>
                </a:solidFill>
                <a:latin typeface="Industry-BlackItalic" panose="00000A00000000000000" pitchFamily="2" charset="0"/>
                <a:cs typeface="Heebo" pitchFamily="2" charset="-79"/>
              </a:rPr>
              <a:t>ELÉTRICA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9B19B008-CAD4-8540-D117-9250466F3A8E}"/>
              </a:ext>
            </a:extLst>
          </p:cNvPr>
          <p:cNvCxnSpPr>
            <a:cxnSpLocks/>
          </p:cNvCxnSpPr>
          <p:nvPr/>
        </p:nvCxnSpPr>
        <p:spPr>
          <a:xfrm flipH="1">
            <a:off x="0" y="2324189"/>
            <a:ext cx="200977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548F0AE-0C72-B630-288B-1BEAB2290BB0}"/>
              </a:ext>
            </a:extLst>
          </p:cNvPr>
          <p:cNvCxnSpPr>
            <a:cxnSpLocks/>
          </p:cNvCxnSpPr>
          <p:nvPr/>
        </p:nvCxnSpPr>
        <p:spPr>
          <a:xfrm flipH="1">
            <a:off x="7277100" y="3124289"/>
            <a:ext cx="18669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3950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291944A-C624-8588-FECD-D61E683CA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4138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29F4BA-69F8-463C-81A6-E9C7F16ECBAC}"/>
              </a:ext>
            </a:extLst>
          </p:cNvPr>
          <p:cNvSpPr/>
          <p:nvPr/>
        </p:nvSpPr>
        <p:spPr>
          <a:xfrm>
            <a:off x="0" y="0"/>
            <a:ext cx="9141714" cy="514253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96854C-33B2-74A3-5A17-F8F5B9B5AE67}"/>
              </a:ext>
            </a:extLst>
          </p:cNvPr>
          <p:cNvSpPr txBox="1"/>
          <p:nvPr/>
        </p:nvSpPr>
        <p:spPr>
          <a:xfrm>
            <a:off x="1466850" y="2048501"/>
            <a:ext cx="6210300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8800" b="1" spc="-30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motiv</a:t>
            </a:r>
            <a:r>
              <a:rPr lang="pt-BR" sz="8800" b="1" spc="-300" dirty="0">
                <a:solidFill>
                  <a:schemeClr val="accent4"/>
                </a:solidFill>
                <a:latin typeface="Heebo" pitchFamily="2" charset="-79"/>
                <a:cs typeface="Heebo" pitchFamily="2" charset="-79"/>
              </a:rPr>
              <a:t>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C9FC726-4635-D2F0-F417-1F232B6C581F}"/>
              </a:ext>
            </a:extLst>
          </p:cNvPr>
          <p:cNvSpPr txBox="1"/>
          <p:nvPr/>
        </p:nvSpPr>
        <p:spPr>
          <a:xfrm>
            <a:off x="1371600" y="1922557"/>
            <a:ext cx="62103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spc="6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ENGAJAMENTO DIFERENTE DE</a:t>
            </a:r>
          </a:p>
        </p:txBody>
      </p:sp>
    </p:spTree>
    <p:extLst>
      <p:ext uri="{BB962C8B-B14F-4D97-AF65-F5344CB8AC3E}">
        <p14:creationId xmlns:p14="http://schemas.microsoft.com/office/powerpoint/2010/main" val="1347197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seup photo of silver iMac">
            <a:extLst>
              <a:ext uri="{FF2B5EF4-FFF2-40B4-BE49-F238E27FC236}">
                <a16:creationId xmlns:a16="http://schemas.microsoft.com/office/drawing/2014/main" id="{600E7086-A892-49B3-BF05-0C20AADB8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89845" y="0"/>
            <a:ext cx="465415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38">
            <a:extLst>
              <a:ext uri="{FF2B5EF4-FFF2-40B4-BE49-F238E27FC236}">
                <a16:creationId xmlns:a16="http://schemas.microsoft.com/office/drawing/2014/main" id="{5204B4DF-8B18-4416-BBE5-014AE284D099}"/>
              </a:ext>
            </a:extLst>
          </p:cNvPr>
          <p:cNvSpPr/>
          <p:nvPr/>
        </p:nvSpPr>
        <p:spPr>
          <a:xfrm>
            <a:off x="-2" y="1785"/>
            <a:ext cx="4489849" cy="5143501"/>
          </a:xfrm>
          <a:custGeom>
            <a:avLst/>
            <a:gdLst>
              <a:gd name="connsiteX0" fmla="*/ 0 w 5986465"/>
              <a:gd name="connsiteY0" fmla="*/ 4360915 h 6858001"/>
              <a:gd name="connsiteX1" fmla="*/ 1 w 5986465"/>
              <a:gd name="connsiteY1" fmla="*/ 4360915 h 6858001"/>
              <a:gd name="connsiteX2" fmla="*/ 1 w 5986465"/>
              <a:gd name="connsiteY2" fmla="*/ 5556595 h 6858001"/>
              <a:gd name="connsiteX3" fmla="*/ 3 w 5986465"/>
              <a:gd name="connsiteY3" fmla="*/ 5556595 h 6858001"/>
              <a:gd name="connsiteX4" fmla="*/ 3 w 5986465"/>
              <a:gd name="connsiteY4" fmla="*/ 5563496 h 6858001"/>
              <a:gd name="connsiteX5" fmla="*/ 5986465 w 5986465"/>
              <a:gd name="connsiteY5" fmla="*/ 5563496 h 6858001"/>
              <a:gd name="connsiteX6" fmla="*/ 5986465 w 5986465"/>
              <a:gd name="connsiteY6" fmla="*/ 6858001 h 6858001"/>
              <a:gd name="connsiteX7" fmla="*/ 0 w 5986465"/>
              <a:gd name="connsiteY7" fmla="*/ 6858001 h 6858001"/>
              <a:gd name="connsiteX8" fmla="*/ 0 w 5986465"/>
              <a:gd name="connsiteY8" fmla="*/ 0 h 6858001"/>
              <a:gd name="connsiteX9" fmla="*/ 5986465 w 5986465"/>
              <a:gd name="connsiteY9" fmla="*/ 0 h 6858001"/>
              <a:gd name="connsiteX10" fmla="*/ 5986465 w 5986465"/>
              <a:gd name="connsiteY10" fmla="*/ 4264079 h 6858001"/>
              <a:gd name="connsiteX11" fmla="*/ 1 w 5986465"/>
              <a:gd name="connsiteY11" fmla="*/ 4264079 h 6858001"/>
              <a:gd name="connsiteX12" fmla="*/ 1 w 5986465"/>
              <a:gd name="connsiteY12" fmla="*/ 4269217 h 6858001"/>
              <a:gd name="connsiteX13" fmla="*/ 0 w 5986465"/>
              <a:gd name="connsiteY13" fmla="*/ 426921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86465" h="6858001">
                <a:moveTo>
                  <a:pt x="0" y="4360915"/>
                </a:moveTo>
                <a:lnTo>
                  <a:pt x="1" y="4360915"/>
                </a:lnTo>
                <a:lnTo>
                  <a:pt x="1" y="5556595"/>
                </a:lnTo>
                <a:lnTo>
                  <a:pt x="3" y="5556595"/>
                </a:lnTo>
                <a:lnTo>
                  <a:pt x="3" y="5563496"/>
                </a:lnTo>
                <a:lnTo>
                  <a:pt x="5986465" y="5563496"/>
                </a:lnTo>
                <a:lnTo>
                  <a:pt x="5986465" y="6858001"/>
                </a:lnTo>
                <a:lnTo>
                  <a:pt x="0" y="6858001"/>
                </a:lnTo>
                <a:close/>
                <a:moveTo>
                  <a:pt x="0" y="0"/>
                </a:moveTo>
                <a:lnTo>
                  <a:pt x="5986465" y="0"/>
                </a:lnTo>
                <a:lnTo>
                  <a:pt x="5986465" y="4264079"/>
                </a:lnTo>
                <a:lnTo>
                  <a:pt x="1" y="4264079"/>
                </a:lnTo>
                <a:lnTo>
                  <a:pt x="1" y="4269217"/>
                </a:lnTo>
                <a:lnTo>
                  <a:pt x="0" y="42692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1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805B6F07-82B7-4F4D-A018-D98BCB35EB8B}"/>
              </a:ext>
            </a:extLst>
          </p:cNvPr>
          <p:cNvCxnSpPr>
            <a:cxnSpLocks/>
          </p:cNvCxnSpPr>
          <p:nvPr/>
        </p:nvCxnSpPr>
        <p:spPr>
          <a:xfrm>
            <a:off x="242286" y="-6013"/>
            <a:ext cx="0" cy="30438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6">
            <a:extLst>
              <a:ext uri="{FF2B5EF4-FFF2-40B4-BE49-F238E27FC236}">
                <a16:creationId xmlns:a16="http://schemas.microsoft.com/office/drawing/2014/main" id="{5B1BC025-C9A3-4017-A3DF-B475771B3990}"/>
              </a:ext>
            </a:extLst>
          </p:cNvPr>
          <p:cNvCxnSpPr>
            <a:cxnSpLocks/>
          </p:cNvCxnSpPr>
          <p:nvPr/>
        </p:nvCxnSpPr>
        <p:spPr>
          <a:xfrm>
            <a:off x="242286" y="4326376"/>
            <a:ext cx="0" cy="57965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" descr="{&quot;templafy&quot;:{&quot;binding&quot;:&quot;Form.Date&quot;,&quot;format&quot;:&quot;{{DateFormats.GeneralDate}}&quot;,&quot;type&quot;:&quot;date&quot;}}" title="Form.Date">
            <a:extLst>
              <a:ext uri="{FF2B5EF4-FFF2-40B4-BE49-F238E27FC236}">
                <a16:creationId xmlns:a16="http://schemas.microsoft.com/office/drawing/2014/main" id="{34374203-2382-47AD-9E9F-1F81E7A25246}"/>
              </a:ext>
            </a:extLst>
          </p:cNvPr>
          <p:cNvSpPr txBox="1"/>
          <p:nvPr/>
        </p:nvSpPr>
        <p:spPr>
          <a:xfrm>
            <a:off x="486154" y="3385443"/>
            <a:ext cx="364762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517AFC5A-9F73-400F-93D5-2B9F09F73102}"/>
              </a:ext>
            </a:extLst>
          </p:cNvPr>
          <p:cNvSpPr txBox="1">
            <a:spLocks/>
          </p:cNvSpPr>
          <p:nvPr/>
        </p:nvSpPr>
        <p:spPr>
          <a:xfrm>
            <a:off x="755878" y="2404218"/>
            <a:ext cx="3108415" cy="38122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accent3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08000" indent="-108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44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B7E4F4"/>
                </a:solidFill>
                <a:effectLst/>
                <a:uLnTx/>
                <a:uFillTx/>
                <a:latin typeface="Open Sans Light"/>
                <a:ea typeface="Open Sans Light" panose="020B0306030504020204" pitchFamily="34" charset="0"/>
                <a:cs typeface="Open Sans Light" panose="020B0306030504020204" pitchFamily="34" charset="0"/>
              </a:rPr>
              <a:t>subtítulo da apresentação</a:t>
            </a:r>
          </a:p>
        </p:txBody>
      </p:sp>
      <p:sp>
        <p:nvSpPr>
          <p:cNvPr id="35" name="Title 7">
            <a:extLst>
              <a:ext uri="{FF2B5EF4-FFF2-40B4-BE49-F238E27FC236}">
                <a16:creationId xmlns:a16="http://schemas.microsoft.com/office/drawing/2014/main" id="{7FDD877A-A363-4825-BB3D-E58449EE498A}"/>
              </a:ext>
            </a:extLst>
          </p:cNvPr>
          <p:cNvSpPr txBox="1">
            <a:spLocks/>
          </p:cNvSpPr>
          <p:nvPr/>
        </p:nvSpPr>
        <p:spPr>
          <a:xfrm>
            <a:off x="741760" y="1505339"/>
            <a:ext cx="3011090" cy="994172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Título da</a:t>
            </a:r>
          </a:p>
          <a:p>
            <a:pPr marL="0" marR="0" lvl="0" indent="0" algn="l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apresentação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F6670801-96E7-48EA-89ED-B8188160B581}"/>
              </a:ext>
            </a:extLst>
          </p:cNvPr>
          <p:cNvSpPr txBox="1">
            <a:spLocks/>
          </p:cNvSpPr>
          <p:nvPr/>
        </p:nvSpPr>
        <p:spPr>
          <a:xfrm>
            <a:off x="733425" y="3505632"/>
            <a:ext cx="3648075" cy="184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​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​"/>
              <a:defRPr sz="75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​"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33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25408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Nome do cliente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230DED5-B0A3-42D1-A387-A29A3CCC8964}"/>
              </a:ext>
            </a:extLst>
          </p:cNvPr>
          <p:cNvSpPr txBox="1">
            <a:spLocks/>
          </p:cNvSpPr>
          <p:nvPr/>
        </p:nvSpPr>
        <p:spPr>
          <a:xfrm>
            <a:off x="733425" y="3688260"/>
            <a:ext cx="3648075" cy="1821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​"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​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1000" indent="-810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​"/>
              <a:defRPr sz="75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Font typeface="Arial" panose="020B0604020202020204" pitchFamily="34" charset="0"/>
              <a:buChar char="​"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33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25408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12 / 12 / 2022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25408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25408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9835936A-C0B2-4D6C-82EA-04E6E7EC4C77}"/>
              </a:ext>
            </a:extLst>
          </p:cNvPr>
          <p:cNvCxnSpPr>
            <a:cxnSpLocks/>
          </p:cNvCxnSpPr>
          <p:nvPr/>
        </p:nvCxnSpPr>
        <p:spPr>
          <a:xfrm flipH="1">
            <a:off x="240453" y="4900500"/>
            <a:ext cx="89225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9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par, deitado, faca&#10;&#10;Descrição gerada automaticamente">
            <a:extLst>
              <a:ext uri="{FF2B5EF4-FFF2-40B4-BE49-F238E27FC236}">
                <a16:creationId xmlns:a16="http://schemas.microsoft.com/office/drawing/2014/main" id="{2988E108-3955-ADBC-13B5-4E05CE2DE8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1BE4929-5885-9B98-362D-7EC6FD0E81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6F3A5D61-7FF7-87EC-376E-76ABBA9D432E}"/>
              </a:ext>
            </a:extLst>
          </p:cNvPr>
          <p:cNvSpPr/>
          <p:nvPr/>
        </p:nvSpPr>
        <p:spPr>
          <a:xfrm rot="21038820">
            <a:off x="-142499" y="2209156"/>
            <a:ext cx="9429000" cy="982361"/>
          </a:xfrm>
          <a:custGeom>
            <a:avLst/>
            <a:gdLst>
              <a:gd name="connsiteX0" fmla="*/ 9429000 w 9429000"/>
              <a:gd name="connsiteY0" fmla="*/ 0 h 982361"/>
              <a:gd name="connsiteX1" fmla="*/ 9267199 w 9429000"/>
              <a:gd name="connsiteY1" fmla="*/ 982361 h 982361"/>
              <a:gd name="connsiteX2" fmla="*/ 0 w 9429000"/>
              <a:gd name="connsiteY2" fmla="*/ 982361 h 982361"/>
              <a:gd name="connsiteX3" fmla="*/ 161801 w 9429000"/>
              <a:gd name="connsiteY3" fmla="*/ 0 h 98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9000" h="982361">
                <a:moveTo>
                  <a:pt x="9429000" y="0"/>
                </a:moveTo>
                <a:lnTo>
                  <a:pt x="9267199" y="982361"/>
                </a:lnTo>
                <a:lnTo>
                  <a:pt x="0" y="982361"/>
                </a:lnTo>
                <a:lnTo>
                  <a:pt x="161801" y="0"/>
                </a:lnTo>
                <a:close/>
              </a:path>
            </a:pathLst>
          </a:custGeom>
          <a:solidFill>
            <a:srgbClr val="FDBB0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0" rtlCol="0" anchor="ctr">
            <a:noAutofit/>
          </a:bodyPr>
          <a:lstStyle/>
          <a:p>
            <a:pPr algn="ctr"/>
            <a:r>
              <a:rPr lang="pt-BR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Heebo Black" pitchFamily="2" charset="-79"/>
                <a:cs typeface="Heebo Black" pitchFamily="2" charset="-79"/>
              </a:rPr>
              <a:t>LOCAIS DE CRIME</a:t>
            </a:r>
          </a:p>
        </p:txBody>
      </p:sp>
    </p:spTree>
    <p:extLst>
      <p:ext uri="{BB962C8B-B14F-4D97-AF65-F5344CB8AC3E}">
        <p14:creationId xmlns:p14="http://schemas.microsoft.com/office/powerpoint/2010/main" val="3174276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88F45-F452-50EE-F119-6129791B5A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4A077A6-9239-A8B9-44EE-B9F7EE78B1F6}"/>
              </a:ext>
            </a:extLst>
          </p:cNvPr>
          <p:cNvSpPr/>
          <p:nvPr/>
        </p:nvSpPr>
        <p:spPr>
          <a:xfrm>
            <a:off x="0" y="0"/>
            <a:ext cx="9144000" cy="514253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0FEEA9-266B-9D80-B9B9-A34423E7449A}"/>
              </a:ext>
            </a:extLst>
          </p:cNvPr>
          <p:cNvSpPr txBox="1"/>
          <p:nvPr/>
        </p:nvSpPr>
        <p:spPr>
          <a:xfrm>
            <a:off x="400049" y="1935040"/>
            <a:ext cx="83439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dirty="0">
                <a:solidFill>
                  <a:schemeClr val="bg1"/>
                </a:solidFill>
                <a:latin typeface="Pacifico" panose="02000503000000000000" pitchFamily="2" charset="0"/>
                <a:cs typeface="Heebo" pitchFamily="2" charset="-79"/>
              </a:rPr>
              <a:t>francesa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0E35277-D425-5D38-2767-115274021A26}"/>
              </a:ext>
            </a:extLst>
          </p:cNvPr>
          <p:cNvSpPr txBox="1"/>
          <p:nvPr/>
        </p:nvSpPr>
        <p:spPr>
          <a:xfrm>
            <a:off x="2357437" y="2182690"/>
            <a:ext cx="507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spc="6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GASTRONOMIA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AB17CF3-2048-2125-2C03-6868211D1047}"/>
              </a:ext>
            </a:extLst>
          </p:cNvPr>
          <p:cNvGrpSpPr/>
          <p:nvPr/>
        </p:nvGrpSpPr>
        <p:grpSpPr>
          <a:xfrm>
            <a:off x="-1143" y="0"/>
            <a:ext cx="9145143" cy="209550"/>
            <a:chOff x="-1143" y="0"/>
            <a:chExt cx="9766554" cy="209550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E7812B6B-D194-FE99-AB34-56DF6C939B05}"/>
                </a:ext>
              </a:extLst>
            </p:cNvPr>
            <p:cNvGrpSpPr/>
            <p:nvPr/>
          </p:nvGrpSpPr>
          <p:grpSpPr>
            <a:xfrm>
              <a:off x="-1143" y="0"/>
              <a:ext cx="1629918" cy="209550"/>
              <a:chOff x="-1143" y="0"/>
              <a:chExt cx="1629918" cy="209550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43DDB47D-3EBF-0389-6D4C-C94D20003FC6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4225405A-C192-9A03-E60D-B50DB2F0147D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5A4C262F-0E67-44E6-AF21-0270307EC657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4616DA2A-7F06-5F91-6F6C-5941C1C80FBD}"/>
                </a:ext>
              </a:extLst>
            </p:cNvPr>
            <p:cNvGrpSpPr/>
            <p:nvPr/>
          </p:nvGrpSpPr>
          <p:grpSpPr>
            <a:xfrm>
              <a:off x="1628775" y="0"/>
              <a:ext cx="1629918" cy="209550"/>
              <a:chOff x="-1143" y="0"/>
              <a:chExt cx="1629918" cy="209550"/>
            </a:xfrm>
          </p:grpSpPr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5964A5E6-A355-CB5C-812C-054502F7F873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1768BB14-AF43-3690-544B-676C43FC4ECE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865636D-746E-FE8E-078B-4482F3A21CB0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5844E8C-1EDC-3104-224E-AA00C4AF12F5}"/>
                </a:ext>
              </a:extLst>
            </p:cNvPr>
            <p:cNvGrpSpPr/>
            <p:nvPr/>
          </p:nvGrpSpPr>
          <p:grpSpPr>
            <a:xfrm>
              <a:off x="3258693" y="0"/>
              <a:ext cx="1629918" cy="209550"/>
              <a:chOff x="-1143" y="0"/>
              <a:chExt cx="1629918" cy="209550"/>
            </a:xfrm>
          </p:grpSpPr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0BD35072-F2DF-3D70-3B13-FFFEF23BB510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7B24F8BB-BFB5-06BD-2B40-7FAA5123C7BF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8993407F-83E7-72B0-DEF0-33EF53AFA4C7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EAAF1B96-FF1F-91A2-100A-9A089632B075}"/>
                </a:ext>
              </a:extLst>
            </p:cNvPr>
            <p:cNvGrpSpPr/>
            <p:nvPr/>
          </p:nvGrpSpPr>
          <p:grpSpPr>
            <a:xfrm>
              <a:off x="4888611" y="0"/>
              <a:ext cx="1629918" cy="209550"/>
              <a:chOff x="-1143" y="0"/>
              <a:chExt cx="1629918" cy="209550"/>
            </a:xfrm>
          </p:grpSpPr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C2FF3248-DE1C-6FB4-2377-5C3DF17A293B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34AD5A6C-D592-112F-11E9-C64AE6FC957D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BBD10D2C-FC57-764F-67BE-3B473984C42A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C1298214-7763-FFC6-F061-42EA8E56E4A9}"/>
                </a:ext>
              </a:extLst>
            </p:cNvPr>
            <p:cNvGrpSpPr/>
            <p:nvPr/>
          </p:nvGrpSpPr>
          <p:grpSpPr>
            <a:xfrm>
              <a:off x="6510909" y="0"/>
              <a:ext cx="1629918" cy="209550"/>
              <a:chOff x="-1143" y="0"/>
              <a:chExt cx="1629918" cy="209550"/>
            </a:xfrm>
          </p:grpSpPr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C3FDE148-6949-AAD3-22CD-66FDE6CE5E4D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7A8F0534-6088-FB72-A031-C9DBA678C6A6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24753F82-E3BC-3C03-CBA1-B69A31B1C2B7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0E1FA285-76AD-1632-664E-4F8DBDC86350}"/>
                </a:ext>
              </a:extLst>
            </p:cNvPr>
            <p:cNvGrpSpPr/>
            <p:nvPr/>
          </p:nvGrpSpPr>
          <p:grpSpPr>
            <a:xfrm>
              <a:off x="8135493" y="0"/>
              <a:ext cx="1629918" cy="209550"/>
              <a:chOff x="-1143" y="0"/>
              <a:chExt cx="1629918" cy="209550"/>
            </a:xfrm>
          </p:grpSpPr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BF711B04-8D4E-E20F-41DC-89C725EFE496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6BA4E963-ABEE-91D9-D792-FBD9FA50E86E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26A27840-CA95-AB59-DA98-D01CA2C0AC7A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CF45272-6C7E-A9D9-F9EC-EBBD6417294D}"/>
              </a:ext>
            </a:extLst>
          </p:cNvPr>
          <p:cNvGrpSpPr/>
          <p:nvPr/>
        </p:nvGrpSpPr>
        <p:grpSpPr>
          <a:xfrm>
            <a:off x="-1143" y="4933950"/>
            <a:ext cx="9145143" cy="209550"/>
            <a:chOff x="-1143" y="0"/>
            <a:chExt cx="9766554" cy="209550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6462EAA2-DD69-2ACE-E7FC-28E5404F2CB5}"/>
                </a:ext>
              </a:extLst>
            </p:cNvPr>
            <p:cNvGrpSpPr/>
            <p:nvPr/>
          </p:nvGrpSpPr>
          <p:grpSpPr>
            <a:xfrm>
              <a:off x="-1143" y="0"/>
              <a:ext cx="1629918" cy="209550"/>
              <a:chOff x="-1143" y="0"/>
              <a:chExt cx="1629918" cy="209550"/>
            </a:xfrm>
          </p:grpSpPr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4ED358F2-B731-E3D7-5721-D40DF263F6C5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3A9A1B4C-0751-E697-9620-B95692753026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8FD6B54-75A1-F46D-2A42-181FFF36D0F8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74ABC2BF-3FB6-3DB6-3348-13A5FA8EA25F}"/>
                </a:ext>
              </a:extLst>
            </p:cNvPr>
            <p:cNvGrpSpPr/>
            <p:nvPr/>
          </p:nvGrpSpPr>
          <p:grpSpPr>
            <a:xfrm>
              <a:off x="1628775" y="0"/>
              <a:ext cx="1629918" cy="209550"/>
              <a:chOff x="-1143" y="0"/>
              <a:chExt cx="1629918" cy="209550"/>
            </a:xfrm>
          </p:grpSpPr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D4DA0C84-702F-F253-7F4D-9946FF103689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DB0C2F49-5E4D-465B-C304-0CC7C048987F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C92C767D-00A2-1A18-65D6-5A09E1E608EB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2ABA31F-7228-B097-4A1B-27C7D125AE5F}"/>
                </a:ext>
              </a:extLst>
            </p:cNvPr>
            <p:cNvGrpSpPr/>
            <p:nvPr/>
          </p:nvGrpSpPr>
          <p:grpSpPr>
            <a:xfrm>
              <a:off x="3258693" y="0"/>
              <a:ext cx="1629918" cy="209550"/>
              <a:chOff x="-1143" y="0"/>
              <a:chExt cx="1629918" cy="209550"/>
            </a:xfrm>
          </p:grpSpPr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3B388606-DEDC-D848-6726-581996B15A09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EBF389B6-B143-1A83-6C4D-9692485B9521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EABB14FD-CAEE-10B8-46CE-9ED90A0747AE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2BF6227A-995F-7BEF-5A9C-FCEDB735FAAB}"/>
                </a:ext>
              </a:extLst>
            </p:cNvPr>
            <p:cNvGrpSpPr/>
            <p:nvPr/>
          </p:nvGrpSpPr>
          <p:grpSpPr>
            <a:xfrm>
              <a:off x="4888611" y="0"/>
              <a:ext cx="1629918" cy="209550"/>
              <a:chOff x="-1143" y="0"/>
              <a:chExt cx="1629918" cy="209550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D94C3513-883E-E4C3-8DC3-C51C3C46A7F0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A1EC0B61-2D31-B75D-D5F1-82EE0A4D99EE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B586F2CE-CCA1-858D-2BD3-C2CC193745ED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790B2BA4-8816-39EE-7768-399600CF642D}"/>
                </a:ext>
              </a:extLst>
            </p:cNvPr>
            <p:cNvGrpSpPr/>
            <p:nvPr/>
          </p:nvGrpSpPr>
          <p:grpSpPr>
            <a:xfrm>
              <a:off x="6510909" y="0"/>
              <a:ext cx="1629918" cy="209550"/>
              <a:chOff x="-1143" y="0"/>
              <a:chExt cx="1629918" cy="209550"/>
            </a:xfrm>
          </p:grpSpPr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0E89411E-EF85-0176-EEF3-A0D4AFB93A62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BF9E78C2-E134-CE90-4745-837220EFB7BB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7C3E575D-8A86-A62E-3BE0-8DDA8C711844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DF2F9F14-2246-8AB4-C15F-7BEEBA651E95}"/>
                </a:ext>
              </a:extLst>
            </p:cNvPr>
            <p:cNvGrpSpPr/>
            <p:nvPr/>
          </p:nvGrpSpPr>
          <p:grpSpPr>
            <a:xfrm>
              <a:off x="8135493" y="0"/>
              <a:ext cx="1629918" cy="209550"/>
              <a:chOff x="-1143" y="0"/>
              <a:chExt cx="1629918" cy="209550"/>
            </a:xfrm>
          </p:grpSpPr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C421AF28-1507-2C5B-83CB-4EF06F7FE186}"/>
                  </a:ext>
                </a:extLst>
              </p:cNvPr>
              <p:cNvSpPr/>
              <p:nvPr/>
            </p:nvSpPr>
            <p:spPr>
              <a:xfrm>
                <a:off x="-1143" y="0"/>
                <a:ext cx="544068" cy="209550"/>
              </a:xfrm>
              <a:prstGeom prst="rect">
                <a:avLst/>
              </a:prstGeom>
              <a:solidFill>
                <a:srgbClr val="193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F1EC834C-222D-1162-DDAF-68A077129B08}"/>
                  </a:ext>
                </a:extLst>
              </p:cNvPr>
              <p:cNvSpPr/>
              <p:nvPr/>
            </p:nvSpPr>
            <p:spPr>
              <a:xfrm>
                <a:off x="542925" y="0"/>
                <a:ext cx="544068" cy="209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EC5D39A5-68FA-CD34-DA94-8409EF0B2B2B}"/>
                  </a:ext>
                </a:extLst>
              </p:cNvPr>
              <p:cNvSpPr/>
              <p:nvPr/>
            </p:nvSpPr>
            <p:spPr>
              <a:xfrm>
                <a:off x="1084707" y="0"/>
                <a:ext cx="544068" cy="209550"/>
              </a:xfrm>
              <a:prstGeom prst="rect">
                <a:avLst/>
              </a:prstGeom>
              <a:solidFill>
                <a:srgbClr val="C6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 err="1">
                  <a:latin typeface="Heebo" pitchFamily="2" charset="-79"/>
                  <a:cs typeface="Heebo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0700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B506DA-4C8F-ACD2-A3D1-98156CA04A98}"/>
              </a:ext>
            </a:extLst>
          </p:cNvPr>
          <p:cNvSpPr txBox="1"/>
          <p:nvPr/>
        </p:nvSpPr>
        <p:spPr>
          <a:xfrm>
            <a:off x="2530416" y="2071956"/>
            <a:ext cx="40831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ebo Black" pitchFamily="2" charset="-79"/>
                <a:cs typeface="Heebo Black" pitchFamily="2" charset="-79"/>
              </a:rPr>
              <a:t>viemos?</a:t>
            </a:r>
            <a:endParaRPr lang="pt-BR" sz="8000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ebo Black" pitchFamily="2" charset="-79"/>
              <a:cs typeface="Heebo Black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E2E0A9-59FE-22A1-9FD5-91E8783B4F0F}"/>
              </a:ext>
            </a:extLst>
          </p:cNvPr>
          <p:cNvSpPr txBox="1"/>
          <p:nvPr/>
        </p:nvSpPr>
        <p:spPr>
          <a:xfrm>
            <a:off x="3699469" y="1919556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ebo Light" pitchFamily="2" charset="-79"/>
                <a:cs typeface="Heebo Light" pitchFamily="2" charset="-79"/>
              </a:rPr>
              <a:t>DE ONDE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E88065-ADA3-228B-1BBE-97A81B1D5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01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E923703-B1E9-6112-FDEE-E5E74B02989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4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5343CA-AB07-5CD8-33B6-0A83B32E1C26}"/>
              </a:ext>
            </a:extLst>
          </p:cNvPr>
          <p:cNvSpPr txBox="1"/>
          <p:nvPr/>
        </p:nvSpPr>
        <p:spPr>
          <a:xfrm>
            <a:off x="619125" y="786062"/>
            <a:ext cx="5695950" cy="918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400" b="1" spc="-15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RELATÓRIO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51C195-76EB-8B84-1181-270EF1A3BA78}"/>
              </a:ext>
            </a:extLst>
          </p:cNvPr>
          <p:cNvSpPr txBox="1"/>
          <p:nvPr/>
        </p:nvSpPr>
        <p:spPr>
          <a:xfrm>
            <a:off x="619125" y="1323974"/>
            <a:ext cx="5695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400" b="1" spc="-15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DESEMPENHO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9D3063E-4BDE-2B0E-C5F1-881296F2BA03}"/>
              </a:ext>
            </a:extLst>
          </p:cNvPr>
          <p:cNvSpPr txBox="1"/>
          <p:nvPr/>
        </p:nvSpPr>
        <p:spPr>
          <a:xfrm>
            <a:off x="619125" y="1852862"/>
            <a:ext cx="5695950" cy="918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5400" b="1" spc="-150" dirty="0">
                <a:solidFill>
                  <a:schemeClr val="bg1"/>
                </a:solidFill>
                <a:latin typeface="Heebo" pitchFamily="2" charset="-79"/>
                <a:cs typeface="Heebo" pitchFamily="2" charset="-79"/>
              </a:rPr>
              <a:t>MENSAL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74AF6B-4EE6-63CA-856B-CA52EB5E90B0}"/>
              </a:ext>
            </a:extLst>
          </p:cNvPr>
          <p:cNvSpPr txBox="1"/>
          <p:nvPr/>
        </p:nvSpPr>
        <p:spPr>
          <a:xfrm rot="5400000">
            <a:off x="5276849" y="1910030"/>
            <a:ext cx="6534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spc="-150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MAIO</a:t>
            </a:r>
            <a:r>
              <a:rPr lang="pt-BR" sz="8000" spc="-15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2025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4E3B427-717D-37F4-B742-436C6D989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125" y="3835330"/>
            <a:ext cx="24384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03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74B213F-29DA-EF1E-89B6-2AEA6E0CE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54D0328-CDBD-171C-94C3-B3938E02DF25}"/>
              </a:ext>
            </a:extLst>
          </p:cNvPr>
          <p:cNvSpPr/>
          <p:nvPr/>
        </p:nvSpPr>
        <p:spPr>
          <a:xfrm>
            <a:off x="0" y="1"/>
            <a:ext cx="9144000" cy="5142539"/>
          </a:xfrm>
          <a:prstGeom prst="rect">
            <a:avLst/>
          </a:prstGeom>
          <a:solidFill>
            <a:srgbClr val="0070C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F2E527-1D48-DC2E-1D60-9AD121757790}"/>
              </a:ext>
            </a:extLst>
          </p:cNvPr>
          <p:cNvSpPr txBox="1"/>
          <p:nvPr/>
        </p:nvSpPr>
        <p:spPr>
          <a:xfrm>
            <a:off x="2755308" y="1919557"/>
            <a:ext cx="353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pc="6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PROJETO DE PLANO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EAC49C-5643-97E7-9417-71F0CAFF21A0}"/>
              </a:ext>
            </a:extLst>
          </p:cNvPr>
          <p:cNvSpPr txBox="1"/>
          <p:nvPr/>
        </p:nvSpPr>
        <p:spPr>
          <a:xfrm>
            <a:off x="1428359" y="2071957"/>
            <a:ext cx="62872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odontológico</a:t>
            </a:r>
          </a:p>
        </p:txBody>
      </p:sp>
    </p:spTree>
    <p:extLst>
      <p:ext uri="{BB962C8B-B14F-4D97-AF65-F5344CB8AC3E}">
        <p14:creationId xmlns:p14="http://schemas.microsoft.com/office/powerpoint/2010/main" val="2653895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Pessoa com roupa vermelha&#10;&#10;Descrição gerada automaticamente com confiança média">
            <a:extLst>
              <a:ext uri="{FF2B5EF4-FFF2-40B4-BE49-F238E27FC236}">
                <a16:creationId xmlns:a16="http://schemas.microsoft.com/office/drawing/2014/main" id="{57713980-5000-C7FC-AADC-1A59879451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607"/>
          <a:stretch/>
        </p:blipFill>
        <p:spPr>
          <a:xfrm>
            <a:off x="0" y="0"/>
            <a:ext cx="7715250" cy="5143500"/>
          </a:xfrm>
          <a:prstGeom prst="rect">
            <a:avLst/>
          </a:prstGeom>
        </p:spPr>
      </p:pic>
      <p:pic>
        <p:nvPicPr>
          <p:cNvPr id="24" name="Imagem 23" descr="Pessoa com roupa vermelha&#10;&#10;Descrição gerada automaticamente com confiança média">
            <a:extLst>
              <a:ext uri="{FF2B5EF4-FFF2-40B4-BE49-F238E27FC236}">
                <a16:creationId xmlns:a16="http://schemas.microsoft.com/office/drawing/2014/main" id="{C278CB82-D96C-12FE-5CF5-CFB9432299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0650" y="0"/>
            <a:ext cx="3943350" cy="51435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EA8113A-2B5F-7FB1-CDC4-E4F1B39D4C0E}"/>
              </a:ext>
            </a:extLst>
          </p:cNvPr>
          <p:cNvSpPr txBox="1"/>
          <p:nvPr/>
        </p:nvSpPr>
        <p:spPr>
          <a:xfrm>
            <a:off x="4481512" y="504825"/>
            <a:ext cx="1438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7200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IN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671B54C-3400-EE02-AF4E-D2D4FEBBC890}"/>
              </a:ext>
            </a:extLst>
          </p:cNvPr>
          <p:cNvSpPr txBox="1"/>
          <p:nvPr/>
        </p:nvSpPr>
        <p:spPr>
          <a:xfrm>
            <a:off x="5043487" y="1281112"/>
            <a:ext cx="1438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7200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DE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0F74B34-30CA-C48A-F79B-574D5F9D525B}"/>
              </a:ext>
            </a:extLst>
          </p:cNvPr>
          <p:cNvSpPr txBox="1"/>
          <p:nvPr/>
        </p:nvSpPr>
        <p:spPr>
          <a:xfrm>
            <a:off x="4538662" y="2057399"/>
            <a:ext cx="194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7200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PEN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F9BF2F8-423D-4D94-7167-A67964760900}"/>
              </a:ext>
            </a:extLst>
          </p:cNvPr>
          <p:cNvSpPr txBox="1"/>
          <p:nvPr/>
        </p:nvSpPr>
        <p:spPr>
          <a:xfrm>
            <a:off x="4862512" y="2833686"/>
            <a:ext cx="194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7200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DÊN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80F6CC4-2A6E-5D90-E422-AB49AA3EF9D5}"/>
              </a:ext>
            </a:extLst>
          </p:cNvPr>
          <p:cNvSpPr txBox="1"/>
          <p:nvPr/>
        </p:nvSpPr>
        <p:spPr>
          <a:xfrm>
            <a:off x="4233862" y="3609975"/>
            <a:ext cx="194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7200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CIA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5336B4E-B855-6E00-9436-5A2069ACBE3F}"/>
              </a:ext>
            </a:extLst>
          </p:cNvPr>
          <p:cNvSpPr txBox="1"/>
          <p:nvPr/>
        </p:nvSpPr>
        <p:spPr>
          <a:xfrm>
            <a:off x="5834062" y="3915073"/>
            <a:ext cx="2566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4000" dirty="0">
                <a:solidFill>
                  <a:schemeClr val="bg1"/>
                </a:solidFill>
                <a:latin typeface="Flowerbee" pitchFamily="2" charset="0"/>
                <a:cs typeface="Heebo" pitchFamily="2" charset="-79"/>
              </a:rPr>
              <a:t>financeira</a:t>
            </a:r>
          </a:p>
        </p:txBody>
      </p:sp>
    </p:spTree>
    <p:extLst>
      <p:ext uri="{BB962C8B-B14F-4D97-AF65-F5344CB8AC3E}">
        <p14:creationId xmlns:p14="http://schemas.microsoft.com/office/powerpoint/2010/main" val="3440773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em preto e branco de 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D526615C-A462-3F15-3EF9-1150ECBEEE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0553" y="0"/>
            <a:ext cx="6673447" cy="5143500"/>
          </a:xfrm>
          <a:prstGeom prst="rect">
            <a:avLst/>
          </a:prstGeom>
        </p:spPr>
      </p:pic>
      <p:pic>
        <p:nvPicPr>
          <p:cNvPr id="4" name="Imagem 3" descr="Imagem em preto e branco de 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23D73AEC-C135-7477-E2F2-575ECADA63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23361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82CF1AD-3D94-06E6-D1F2-CBA706AC3E0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029FA68-9075-A90A-1D97-926267195063}"/>
              </a:ext>
            </a:extLst>
          </p:cNvPr>
          <p:cNvSpPr txBox="1"/>
          <p:nvPr/>
        </p:nvSpPr>
        <p:spPr>
          <a:xfrm>
            <a:off x="673555" y="2053619"/>
            <a:ext cx="2145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manejo em situações</a:t>
            </a:r>
            <a:br>
              <a:rPr lang="pt-BR" sz="16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</a:br>
            <a:r>
              <a:rPr lang="pt-BR" sz="16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de tentativas 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1020EC-C1EA-2511-FD88-5DBA5C296EA3}"/>
              </a:ext>
            </a:extLst>
          </p:cNvPr>
          <p:cNvSpPr txBox="1"/>
          <p:nvPr/>
        </p:nvSpPr>
        <p:spPr>
          <a:xfrm>
            <a:off x="571208" y="2428785"/>
            <a:ext cx="565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Rubik Distressed" pitchFamily="2" charset="-79"/>
                <a:cs typeface="Rubik Distressed" pitchFamily="2" charset="-79"/>
              </a:rPr>
              <a:t>SUICÍDIO</a:t>
            </a:r>
          </a:p>
        </p:txBody>
      </p:sp>
    </p:spTree>
    <p:extLst>
      <p:ext uri="{BB962C8B-B14F-4D97-AF65-F5344CB8AC3E}">
        <p14:creationId xmlns:p14="http://schemas.microsoft.com/office/powerpoint/2010/main" val="2400943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593712B-A268-EB60-4694-1B1F5285F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EBD3E9F-929A-DE68-B804-2B85EC608D5C}"/>
              </a:ext>
            </a:extLst>
          </p:cNvPr>
          <p:cNvSpPr/>
          <p:nvPr/>
        </p:nvSpPr>
        <p:spPr>
          <a:xfrm>
            <a:off x="415637" y="361951"/>
            <a:ext cx="8312727" cy="44196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BCEAA5-FF4F-01C2-C46D-4A3FFF4BCF74}"/>
              </a:ext>
            </a:extLst>
          </p:cNvPr>
          <p:cNvSpPr txBox="1"/>
          <p:nvPr/>
        </p:nvSpPr>
        <p:spPr>
          <a:xfrm>
            <a:off x="2540509" y="1986232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levantamento de carga com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4EAF91-05D4-A075-4149-154DBCD4D89A}"/>
              </a:ext>
            </a:extLst>
          </p:cNvPr>
          <p:cNvSpPr txBox="1"/>
          <p:nvPr/>
        </p:nvSpPr>
        <p:spPr>
          <a:xfrm>
            <a:off x="1737742" y="2167207"/>
            <a:ext cx="5668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empilhadeira</a:t>
            </a:r>
          </a:p>
        </p:txBody>
      </p:sp>
    </p:spTree>
    <p:extLst>
      <p:ext uri="{BB962C8B-B14F-4D97-AF65-F5344CB8AC3E}">
        <p14:creationId xmlns:p14="http://schemas.microsoft.com/office/powerpoint/2010/main" val="14063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7A140A18-1DF5-ED0B-E4D0-6838C577B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BFB4BE7-400A-AA79-2255-33AA72A589CD}"/>
              </a:ext>
            </a:extLst>
          </p:cNvPr>
          <p:cNvSpPr/>
          <p:nvPr/>
        </p:nvSpPr>
        <p:spPr>
          <a:xfrm>
            <a:off x="0" y="1"/>
            <a:ext cx="9144000" cy="5142539"/>
          </a:xfrm>
          <a:prstGeom prst="rect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1899C5-8FA5-FD9E-C2EF-40D4E25DCDF2}"/>
              </a:ext>
            </a:extLst>
          </p:cNvPr>
          <p:cNvSpPr txBox="1"/>
          <p:nvPr/>
        </p:nvSpPr>
        <p:spPr>
          <a:xfrm>
            <a:off x="981075" y="2272755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Lora" pitchFamily="2" charset="0"/>
                <a:cs typeface="Heebo" pitchFamily="2" charset="-79"/>
              </a:rPr>
              <a:t>Indústria de Alimentos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661230-1B33-9828-035F-7EDFF862BD1B}"/>
              </a:ext>
            </a:extLst>
          </p:cNvPr>
          <p:cNvSpPr txBox="1"/>
          <p:nvPr/>
        </p:nvSpPr>
        <p:spPr>
          <a:xfrm>
            <a:off x="1505489" y="207195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pc="300" dirty="0">
                <a:solidFill>
                  <a:schemeClr val="bg1"/>
                </a:solidFill>
                <a:latin typeface="Heebo Light" pitchFamily="2" charset="-79"/>
                <a:cs typeface="Heebo Light" pitchFamily="2" charset="-79"/>
              </a:rPr>
              <a:t>inovação na</a:t>
            </a:r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37437A0A-B85A-B762-4748-C8DADC2668B0}"/>
              </a:ext>
            </a:extLst>
          </p:cNvPr>
          <p:cNvSpPr/>
          <p:nvPr/>
        </p:nvSpPr>
        <p:spPr>
          <a:xfrm>
            <a:off x="-28575" y="2219325"/>
            <a:ext cx="9163050" cy="781050"/>
          </a:xfrm>
          <a:custGeom>
            <a:avLst/>
            <a:gdLst>
              <a:gd name="connsiteX0" fmla="*/ 0 w 9163050"/>
              <a:gd name="connsiteY0" fmla="*/ 0 h 781050"/>
              <a:gd name="connsiteX1" fmla="*/ 1381125 w 9163050"/>
              <a:gd name="connsiteY1" fmla="*/ 0 h 781050"/>
              <a:gd name="connsiteX2" fmla="*/ 1381125 w 9163050"/>
              <a:gd name="connsiteY2" fmla="*/ 781050 h 781050"/>
              <a:gd name="connsiteX3" fmla="*/ 9163050 w 9163050"/>
              <a:gd name="connsiteY3" fmla="*/ 781050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63050" h="781050">
                <a:moveTo>
                  <a:pt x="0" y="0"/>
                </a:moveTo>
                <a:lnTo>
                  <a:pt x="1381125" y="0"/>
                </a:lnTo>
                <a:lnTo>
                  <a:pt x="1381125" y="781050"/>
                </a:lnTo>
                <a:lnTo>
                  <a:pt x="9163050" y="78105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231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7FB23D5B-ED31-4820-B395-B921B2FEF1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675" y="-1"/>
            <a:ext cx="4886325" cy="488632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0B6D9979-65FB-A9E9-DD81-CE355935CB09}"/>
              </a:ext>
            </a:extLst>
          </p:cNvPr>
          <p:cNvSpPr/>
          <p:nvPr/>
        </p:nvSpPr>
        <p:spPr>
          <a:xfrm>
            <a:off x="0" y="4876800"/>
            <a:ext cx="9144000" cy="266700"/>
          </a:xfrm>
          <a:prstGeom prst="rect">
            <a:avLst/>
          </a:prstGeom>
          <a:solidFill>
            <a:srgbClr val="52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 err="1">
              <a:latin typeface="Heebo" pitchFamily="2" charset="-79"/>
              <a:cs typeface="Heebo" pitchFamily="2" charset="-79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1A62F85-7190-11A3-1590-F046C70CF3C9}"/>
              </a:ext>
            </a:extLst>
          </p:cNvPr>
          <p:cNvSpPr txBox="1"/>
          <p:nvPr/>
        </p:nvSpPr>
        <p:spPr>
          <a:xfrm>
            <a:off x="1447800" y="1790700"/>
            <a:ext cx="25747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4400" b="1" dirty="0">
                <a:solidFill>
                  <a:srgbClr val="52494C"/>
                </a:solidFill>
                <a:latin typeface="Lora" pitchFamily="2" charset="0"/>
                <a:cs typeface="Heebo" pitchFamily="2" charset="-79"/>
              </a:rPr>
              <a:t>Proposta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45D13C5-ADBA-603E-3291-5583A4BA094C}"/>
              </a:ext>
            </a:extLst>
          </p:cNvPr>
          <p:cNvSpPr txBox="1"/>
          <p:nvPr/>
        </p:nvSpPr>
        <p:spPr>
          <a:xfrm>
            <a:off x="1447800" y="2343150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4400" b="1" dirty="0">
                <a:solidFill>
                  <a:srgbClr val="52494C"/>
                </a:solidFill>
                <a:latin typeface="Lora" pitchFamily="2" charset="0"/>
                <a:cs typeface="Heebo" pitchFamily="2" charset="-79"/>
              </a:rPr>
              <a:t>de projeto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F619BDE-947B-28DB-810E-54005DD9B9F5}"/>
              </a:ext>
            </a:extLst>
          </p:cNvPr>
          <p:cNvCxnSpPr>
            <a:endCxn id="22" idx="1"/>
          </p:cNvCxnSpPr>
          <p:nvPr/>
        </p:nvCxnSpPr>
        <p:spPr>
          <a:xfrm>
            <a:off x="0" y="2790825"/>
            <a:ext cx="1409700" cy="0"/>
          </a:xfrm>
          <a:prstGeom prst="line">
            <a:avLst/>
          </a:prstGeom>
          <a:ln>
            <a:solidFill>
              <a:srgbClr val="5249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D72F267F-B93A-F46E-DFF8-00E67B4571F0}"/>
              </a:ext>
            </a:extLst>
          </p:cNvPr>
          <p:cNvSpPr/>
          <p:nvPr/>
        </p:nvSpPr>
        <p:spPr>
          <a:xfrm>
            <a:off x="4352925" y="2257425"/>
            <a:ext cx="3200400" cy="495300"/>
          </a:xfrm>
          <a:custGeom>
            <a:avLst/>
            <a:gdLst>
              <a:gd name="connsiteX0" fmla="*/ 0 w 3200400"/>
              <a:gd name="connsiteY0" fmla="*/ 495300 h 495300"/>
              <a:gd name="connsiteX1" fmla="*/ 2676525 w 3200400"/>
              <a:gd name="connsiteY1" fmla="*/ 495300 h 495300"/>
              <a:gd name="connsiteX2" fmla="*/ 3200400 w 3200400"/>
              <a:gd name="connsiteY2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0400" h="495300">
                <a:moveTo>
                  <a:pt x="0" y="495300"/>
                </a:moveTo>
                <a:lnTo>
                  <a:pt x="2676525" y="495300"/>
                </a:lnTo>
                <a:lnTo>
                  <a:pt x="3200400" y="0"/>
                </a:lnTo>
              </a:path>
            </a:pathLst>
          </a:custGeom>
          <a:noFill/>
          <a:ln>
            <a:solidFill>
              <a:srgbClr val="5249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56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low angle photo of city high rise buildings during daytime">
            <a:extLst>
              <a:ext uri="{FF2B5EF4-FFF2-40B4-BE49-F238E27FC236}">
                <a16:creationId xmlns:a16="http://schemas.microsoft.com/office/drawing/2014/main" id="{DD5409C7-2E2F-415E-B76F-88423C9C0D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0" y="0"/>
            <a:ext cx="4572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25D2D09-05CC-4368-85CD-1199640DB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2102" y="2206943"/>
            <a:ext cx="2682242" cy="69151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F737FD6-1601-426A-844B-4ED5393B56E7}"/>
              </a:ext>
            </a:extLst>
          </p:cNvPr>
          <p:cNvSpPr txBox="1"/>
          <p:nvPr/>
        </p:nvSpPr>
        <p:spPr>
          <a:xfrm>
            <a:off x="4981573" y="2898458"/>
            <a:ext cx="36576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14C8C"/>
                </a:solidFill>
                <a:effectLst/>
                <a:uLnTx/>
                <a:uFillTx/>
                <a:latin typeface="Heebo Light" pitchFamily="2" charset="-79"/>
                <a:ea typeface="Open Sans Light" panose="020B0306030504020204" pitchFamily="34" charset="0"/>
                <a:cs typeface="Heebo Light" pitchFamily="2" charset="-79"/>
              </a:rPr>
              <a:t>título da sua apresentação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6E46AED-3B38-4907-A2DA-FC3EB0F9F572}"/>
              </a:ext>
            </a:extLst>
          </p:cNvPr>
          <p:cNvSpPr/>
          <p:nvPr/>
        </p:nvSpPr>
        <p:spPr>
          <a:xfrm>
            <a:off x="276225" y="276225"/>
            <a:ext cx="8591550" cy="45910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085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Árvores ao lado&#10;&#10;Descrição gerada automaticamente com confiança média">
            <a:extLst>
              <a:ext uri="{FF2B5EF4-FFF2-40B4-BE49-F238E27FC236}">
                <a16:creationId xmlns:a16="http://schemas.microsoft.com/office/drawing/2014/main" id="{F90D9DA6-5DCE-F570-8D49-2F7419ADFB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AD92BF-4A3B-E5FC-8455-DD900E88572C}"/>
              </a:ext>
            </a:extLst>
          </p:cNvPr>
          <p:cNvSpPr txBox="1"/>
          <p:nvPr/>
        </p:nvSpPr>
        <p:spPr>
          <a:xfrm>
            <a:off x="1403498" y="1910031"/>
            <a:ext cx="6337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lowerbee" pitchFamily="2" charset="0"/>
                <a:cs typeface="Heebo" pitchFamily="2" charset="-79"/>
              </a:rPr>
              <a:t>sustentabilidade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928E9FF-81B1-89A7-838D-C7667250D7A0}"/>
              </a:ext>
            </a:extLst>
          </p:cNvPr>
          <p:cNvSpPr txBox="1"/>
          <p:nvPr/>
        </p:nvSpPr>
        <p:spPr>
          <a:xfrm>
            <a:off x="1403498" y="2941389"/>
            <a:ext cx="633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ebo Light" pitchFamily="2" charset="-79"/>
                <a:cs typeface="Heebo Light" pitchFamily="2" charset="-79"/>
              </a:rPr>
              <a:t>além do óbvio</a:t>
            </a:r>
          </a:p>
        </p:txBody>
      </p:sp>
    </p:spTree>
    <p:extLst>
      <p:ext uri="{BB962C8B-B14F-4D97-AF65-F5344CB8AC3E}">
        <p14:creationId xmlns:p14="http://schemas.microsoft.com/office/powerpoint/2010/main" val="33735762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ns Parede De Tijolos | Vetores, fotos de arquivo e PSD grátis">
            <a:extLst>
              <a:ext uri="{FF2B5EF4-FFF2-40B4-BE49-F238E27FC236}">
                <a16:creationId xmlns:a16="http://schemas.microsoft.com/office/drawing/2014/main" id="{5832E3D7-0101-2DA0-B51B-2BB6FB8D5D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088" b="12658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F3B6093-1793-55C7-B6E1-699B301008C6}"/>
              </a:ext>
            </a:extLst>
          </p:cNvPr>
          <p:cNvSpPr/>
          <p:nvPr/>
        </p:nvSpPr>
        <p:spPr>
          <a:xfrm>
            <a:off x="0" y="0"/>
            <a:ext cx="9142857" cy="51435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997343A-2386-8ADC-DC82-A390719FFA48}"/>
              </a:ext>
            </a:extLst>
          </p:cNvPr>
          <p:cNvSpPr txBox="1"/>
          <p:nvPr/>
        </p:nvSpPr>
        <p:spPr>
          <a:xfrm rot="21008464">
            <a:off x="1162049" y="1162050"/>
            <a:ext cx="6819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F5F5F5">
                      <a:satMod val="175000"/>
                      <a:alpha val="40000"/>
                    </a:srgbClr>
                  </a:glow>
                </a:effectLst>
                <a:uLnTx/>
                <a:uFillTx/>
                <a:latin typeface="Industry-BlackItalic" panose="00000A00000000000000" pitchFamily="2" charset="0"/>
                <a:ea typeface="+mn-ea"/>
                <a:cs typeface="Heebo" pitchFamily="2" charset="-79"/>
              </a:rPr>
              <a:t>BLACK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DD44C7-B3B6-416B-5D7B-BC5CE549B6FC}"/>
              </a:ext>
            </a:extLst>
          </p:cNvPr>
          <p:cNvSpPr txBox="1"/>
          <p:nvPr/>
        </p:nvSpPr>
        <p:spPr>
          <a:xfrm rot="21008464">
            <a:off x="1162050" y="2181226"/>
            <a:ext cx="6819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0" b="0" i="0" u="none" strike="noStrike" kern="1200" cap="none" spc="-300" normalizeH="0" baseline="0" noProof="0" dirty="0">
                <a:ln>
                  <a:noFill/>
                </a:ln>
                <a:solidFill>
                  <a:srgbClr val="E30615"/>
                </a:solidFill>
                <a:effectLst>
                  <a:glow rad="63500">
                    <a:srgbClr val="DD3737">
                      <a:satMod val="175000"/>
                      <a:alpha val="40000"/>
                    </a:srgbClr>
                  </a:glow>
                </a:effectLst>
                <a:uLnTx/>
                <a:uFillTx/>
                <a:latin typeface="Industry-BlackItalic" panose="00000A00000000000000" pitchFamily="2" charset="0"/>
                <a:ea typeface="+mn-ea"/>
                <a:cs typeface="Heebo" pitchFamily="2" charset="-79"/>
              </a:rPr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394815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7E7A36CE-32BD-8629-2F5D-AD8AF3FEA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7922E82-E4F4-D53A-AAE0-6ECF567E478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03F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D7CD5699-ED08-351A-5575-A2EFE576D687}"/>
              </a:ext>
            </a:extLst>
          </p:cNvPr>
          <p:cNvSpPr txBox="1"/>
          <p:nvPr/>
        </p:nvSpPr>
        <p:spPr>
          <a:xfrm>
            <a:off x="1116860" y="2090806"/>
            <a:ext cx="625420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-150" normalizeH="0" baseline="0" noProof="0" dirty="0">
                <a:ln>
                  <a:noFill/>
                </a:ln>
                <a:solidFill>
                  <a:srgbClr val="E6ECF1"/>
                </a:solidFill>
                <a:effectLst/>
                <a:uLnTx/>
                <a:uFillTx/>
                <a:latin typeface="Heebo" pitchFamily="2" charset="-79"/>
                <a:ea typeface="+mn-ea"/>
                <a:cs typeface="+mn-cs"/>
              </a:rPr>
              <a:t>Apresentação Comercial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BED524E-F6CD-5687-4F9F-6069FCF27713}"/>
              </a:ext>
            </a:extLst>
          </p:cNvPr>
          <p:cNvSpPr/>
          <p:nvPr/>
        </p:nvSpPr>
        <p:spPr>
          <a:xfrm>
            <a:off x="0" y="0"/>
            <a:ext cx="495300" cy="51434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D399472F-9E17-77DD-D39E-487820909AE7}"/>
              </a:ext>
            </a:extLst>
          </p:cNvPr>
          <p:cNvSpPr txBox="1"/>
          <p:nvPr/>
        </p:nvSpPr>
        <p:spPr>
          <a:xfrm>
            <a:off x="1116860" y="2720157"/>
            <a:ext cx="35111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+mn-cs"/>
              </a:rPr>
              <a:t>Proposta de </a:t>
            </a:r>
            <a:r>
              <a:rPr kumimoji="0" lang="pt-BR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+mn-cs"/>
              </a:rPr>
              <a:t>xxxxxxxxx</a:t>
            </a:r>
            <a:r>
              <a: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+mn-cs"/>
              </a:rPr>
              <a:t> para </a:t>
            </a:r>
            <a:r>
              <a:rPr kumimoji="0" lang="pt-BR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+mn-cs"/>
              </a:rPr>
              <a:t>xxxxxxxxx</a:t>
            </a:r>
            <a:endParaRPr kumimoji="0" lang="pt-BR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C260E024-C30C-E3B7-BED2-FE791B6C6B2C}"/>
              </a:ext>
            </a:extLst>
          </p:cNvPr>
          <p:cNvSpPr txBox="1"/>
          <p:nvPr/>
        </p:nvSpPr>
        <p:spPr>
          <a:xfrm>
            <a:off x="1116860" y="4396555"/>
            <a:ext cx="35111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+mn-cs"/>
              </a:rPr>
              <a:t>00/00/0000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759CEBAA-8218-F8A4-8C02-21CF927D1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9484" y="4413292"/>
            <a:ext cx="1034120" cy="2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886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50EB340-EB20-7020-0661-6798E2221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9100" y="371475"/>
            <a:ext cx="8305800" cy="34956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5D3FB97-6427-3978-A049-CF5FA2D6C28A}"/>
              </a:ext>
            </a:extLst>
          </p:cNvPr>
          <p:cNvSpPr/>
          <p:nvPr/>
        </p:nvSpPr>
        <p:spPr>
          <a:xfrm>
            <a:off x="419100" y="371475"/>
            <a:ext cx="8305800" cy="3495675"/>
          </a:xfrm>
          <a:prstGeom prst="rect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9FC3BC-DBD7-126C-B404-F157C54AF54F}"/>
              </a:ext>
            </a:extLst>
          </p:cNvPr>
          <p:cNvSpPr txBox="1"/>
          <p:nvPr/>
        </p:nvSpPr>
        <p:spPr>
          <a:xfrm>
            <a:off x="-609599" y="2207895"/>
            <a:ext cx="10363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BRASÍLIA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FDA4CD-1298-CE9A-10B5-F2523F8CC08A}"/>
              </a:ext>
            </a:extLst>
          </p:cNvPr>
          <p:cNvSpPr txBox="1"/>
          <p:nvPr/>
        </p:nvSpPr>
        <p:spPr>
          <a:xfrm>
            <a:off x="2219325" y="4381500"/>
            <a:ext cx="4705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600" normalizeH="0" baseline="0" noProof="0" dirty="0">
                <a:ln>
                  <a:noFill/>
                </a:ln>
                <a:solidFill>
                  <a:srgbClr val="00203F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A CONTRUÇÃO DE BRASÍLIA</a:t>
            </a:r>
          </a:p>
        </p:txBody>
      </p:sp>
    </p:spTree>
    <p:extLst>
      <p:ext uri="{BB962C8B-B14F-4D97-AF65-F5344CB8AC3E}">
        <p14:creationId xmlns:p14="http://schemas.microsoft.com/office/powerpoint/2010/main" val="19929461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ED3C23C-AA0C-8EEF-FEE5-F49A5DE6EFE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657C8A-20D6-0FA1-7883-1CE4BEF8DBC1}"/>
              </a:ext>
            </a:extLst>
          </p:cNvPr>
          <p:cNvSpPr txBox="1"/>
          <p:nvPr/>
        </p:nvSpPr>
        <p:spPr>
          <a:xfrm>
            <a:off x="1403985" y="1421279"/>
            <a:ext cx="2929890" cy="1938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D7BC94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Gestão de </a:t>
            </a: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serviços jurídicos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315F18C-76B1-1760-6746-8DE76D1B7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1886" y="4209069"/>
            <a:ext cx="1034120" cy="266608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5FF3CD5-F935-6299-850F-8A1A1D6146C3}"/>
              </a:ext>
            </a:extLst>
          </p:cNvPr>
          <p:cNvSpPr/>
          <p:nvPr/>
        </p:nvSpPr>
        <p:spPr>
          <a:xfrm>
            <a:off x="7740015" y="0"/>
            <a:ext cx="1403985" cy="5143500"/>
          </a:xfrm>
          <a:prstGeom prst="rect">
            <a:avLst/>
          </a:prstGeom>
          <a:solidFill>
            <a:srgbClr val="D7B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54E29F70-8CB0-DDC7-159F-AFD8E074292E}"/>
              </a:ext>
            </a:extLst>
          </p:cNvPr>
          <p:cNvSpPr/>
          <p:nvPr/>
        </p:nvSpPr>
        <p:spPr>
          <a:xfrm rot="5400000">
            <a:off x="1261786" y="1343370"/>
            <a:ext cx="280198" cy="289170"/>
          </a:xfrm>
          <a:prstGeom prst="triangle">
            <a:avLst>
              <a:gd name="adj" fmla="val 0"/>
            </a:avLst>
          </a:prstGeom>
          <a:solidFill>
            <a:srgbClr val="D7BC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87AEB-CAA5-9157-C891-75F5662ACE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9009" y="0"/>
            <a:ext cx="5366383" cy="5143500"/>
          </a:xfrm>
          <a:prstGeom prst="rect">
            <a:avLst/>
          </a:prstGeom>
          <a:effectLst>
            <a:outerShdw blurRad="215900" sx="102000" sy="102000" algn="ctr" rotWithShape="0">
              <a:prstClr val="black">
                <a:alpha val="3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983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A contextualização das atividades nos livros de matemática - Revista  Brasileira de Educação Básica">
            <a:extLst>
              <a:ext uri="{FF2B5EF4-FFF2-40B4-BE49-F238E27FC236}">
                <a16:creationId xmlns:a16="http://schemas.microsoft.com/office/drawing/2014/main" id="{CF1EE456-5AF7-CE78-406A-55FD2C5F5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13E6339-13DF-8595-7A78-0047685853B4}"/>
              </a:ext>
            </a:extLst>
          </p:cNvPr>
          <p:cNvSpPr/>
          <p:nvPr/>
        </p:nvSpPr>
        <p:spPr>
          <a:xfrm>
            <a:off x="0" y="0"/>
            <a:ext cx="9142857" cy="51435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E72FB4C-2E6C-C220-5C02-DD162FFA0EE7}"/>
              </a:ext>
            </a:extLst>
          </p:cNvPr>
          <p:cNvSpPr txBox="1"/>
          <p:nvPr/>
        </p:nvSpPr>
        <p:spPr>
          <a:xfrm>
            <a:off x="981075" y="1724025"/>
            <a:ext cx="4657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PRODUTOS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29CFE8-E690-A3C4-E494-11EDCE266834}"/>
              </a:ext>
            </a:extLst>
          </p:cNvPr>
          <p:cNvSpPr txBox="1"/>
          <p:nvPr/>
        </p:nvSpPr>
        <p:spPr>
          <a:xfrm>
            <a:off x="981075" y="2419350"/>
            <a:ext cx="4657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-300" normalizeH="0" baseline="0" noProof="0" dirty="0">
                <a:ln>
                  <a:noFill/>
                </a:ln>
                <a:solidFill>
                  <a:srgbClr val="00C971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NOTÁVEIS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21E5FD0-0BFF-FFFE-573D-DD0DFBCD39F0}"/>
              </a:ext>
            </a:extLst>
          </p:cNvPr>
          <p:cNvCxnSpPr/>
          <p:nvPr/>
        </p:nvCxnSpPr>
        <p:spPr>
          <a:xfrm>
            <a:off x="1143000" y="3438525"/>
            <a:ext cx="79914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916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escavadeira, ao ar livre, transporte, rua&#10;&#10;Descrição gerada automaticamente">
            <a:extLst>
              <a:ext uri="{FF2B5EF4-FFF2-40B4-BE49-F238E27FC236}">
                <a16:creationId xmlns:a16="http://schemas.microsoft.com/office/drawing/2014/main" id="{C69D8F79-F4CE-9727-B224-452503EB97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" y="481"/>
            <a:ext cx="9143980" cy="5142539"/>
          </a:xfrm>
          <a:prstGeom prst="rect">
            <a:avLst/>
          </a:prstGeom>
        </p:spPr>
      </p:pic>
      <p:sp>
        <p:nvSpPr>
          <p:cNvPr id="3084" name="Rectangle 308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76F8FEC-E719-A323-AAA5-1BDCBD07A199}"/>
              </a:ext>
            </a:extLst>
          </p:cNvPr>
          <p:cNvSpPr/>
          <p:nvPr/>
        </p:nvSpPr>
        <p:spPr>
          <a:xfrm>
            <a:off x="0" y="0"/>
            <a:ext cx="9142857" cy="5143500"/>
          </a:xfrm>
          <a:prstGeom prst="rect">
            <a:avLst/>
          </a:prstGeom>
          <a:gradFill flip="none" rotWithShape="1">
            <a:gsLst>
              <a:gs pos="0">
                <a:srgbClr val="00172E"/>
              </a:gs>
              <a:gs pos="100000">
                <a:schemeClr val="accent2">
                  <a:alpha val="34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5703DB7-1498-A7D7-252A-621824B80F4B}"/>
              </a:ext>
            </a:extLst>
          </p:cNvPr>
          <p:cNvSpPr txBox="1"/>
          <p:nvPr/>
        </p:nvSpPr>
        <p:spPr>
          <a:xfrm>
            <a:off x="981075" y="1790700"/>
            <a:ext cx="5297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Política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7A4F054-4644-917D-7B7B-133400EECA56}"/>
              </a:ext>
            </a:extLst>
          </p:cNvPr>
          <p:cNvSpPr txBox="1"/>
          <p:nvPr/>
        </p:nvSpPr>
        <p:spPr>
          <a:xfrm>
            <a:off x="981075" y="2282398"/>
            <a:ext cx="7282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nacional 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924CD6B-C3F5-1DEF-71A4-2A1ED28333B7}"/>
              </a:ext>
            </a:extLst>
          </p:cNvPr>
          <p:cNvSpPr txBox="1"/>
          <p:nvPr/>
        </p:nvSpPr>
        <p:spPr>
          <a:xfrm>
            <a:off x="981075" y="2774096"/>
            <a:ext cx="5297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-150" normalizeH="0" baseline="0" noProof="0" dirty="0">
                <a:ln>
                  <a:noFill/>
                </a:ln>
                <a:solidFill>
                  <a:srgbClr val="00C971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resíduos sólidos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EDD4FAC-BF90-B05C-6592-67651A7EB11D}"/>
              </a:ext>
            </a:extLst>
          </p:cNvPr>
          <p:cNvCxnSpPr>
            <a:cxnSpLocks/>
          </p:cNvCxnSpPr>
          <p:nvPr/>
        </p:nvCxnSpPr>
        <p:spPr>
          <a:xfrm>
            <a:off x="1097280" y="1783080"/>
            <a:ext cx="51136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A48859B-D8BD-9312-3368-E5EC86E72018}"/>
              </a:ext>
            </a:extLst>
          </p:cNvPr>
          <p:cNvCxnSpPr>
            <a:cxnSpLocks/>
          </p:cNvCxnSpPr>
          <p:nvPr/>
        </p:nvCxnSpPr>
        <p:spPr>
          <a:xfrm>
            <a:off x="1097280" y="3505200"/>
            <a:ext cx="51136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396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omo a música surgiu no mundo | Jukebox Digital">
            <a:extLst>
              <a:ext uri="{FF2B5EF4-FFF2-40B4-BE49-F238E27FC236}">
                <a16:creationId xmlns:a16="http://schemas.microsoft.com/office/drawing/2014/main" id="{AC0A90B3-446A-BD29-2EA6-E75C66E95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96C4E10-CCBF-3E37-0E5D-7C839E46D514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6FAF97-4C0B-57EC-9C26-A06A3F8ACCF1}"/>
              </a:ext>
            </a:extLst>
          </p:cNvPr>
          <p:cNvSpPr txBox="1"/>
          <p:nvPr/>
        </p:nvSpPr>
        <p:spPr>
          <a:xfrm>
            <a:off x="2080260" y="2110085"/>
            <a:ext cx="49834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Teoria Musical</a:t>
            </a:r>
          </a:p>
        </p:txBody>
      </p:sp>
    </p:spTree>
    <p:extLst>
      <p:ext uri="{BB962C8B-B14F-4D97-AF65-F5344CB8AC3E}">
        <p14:creationId xmlns:p14="http://schemas.microsoft.com/office/powerpoint/2010/main" val="7767510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8D7CC538-A377-2C44-7EC6-7539F56FD5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82" t="30463" r="40933" b="37668"/>
          <a:stretch/>
        </p:blipFill>
        <p:spPr>
          <a:xfrm>
            <a:off x="2691984" y="0"/>
            <a:ext cx="6452016" cy="51435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8E2B057-D652-90F8-EBD7-72679E00498C}"/>
              </a:ext>
            </a:extLst>
          </p:cNvPr>
          <p:cNvSpPr txBox="1"/>
          <p:nvPr/>
        </p:nvSpPr>
        <p:spPr>
          <a:xfrm>
            <a:off x="1018540" y="1939290"/>
            <a:ext cx="373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613E20"/>
                </a:solidFill>
                <a:effectLst/>
                <a:uLnTx/>
                <a:uFillTx/>
                <a:latin typeface="Lor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Projeto 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E14A5A5-EBE1-271E-260F-60307098C87A}"/>
              </a:ext>
            </a:extLst>
          </p:cNvPr>
          <p:cNvSpPr txBox="1"/>
          <p:nvPr/>
        </p:nvSpPr>
        <p:spPr>
          <a:xfrm>
            <a:off x="1018540" y="2434590"/>
            <a:ext cx="373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613E20"/>
                </a:solidFill>
                <a:effectLst/>
                <a:uLnTx/>
                <a:uFillTx/>
                <a:latin typeface="Lor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arquitetura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671A7B-07FB-5C09-9F8B-09DFB5F7C431}"/>
              </a:ext>
            </a:extLst>
          </p:cNvPr>
          <p:cNvSpPr/>
          <p:nvPr/>
        </p:nvSpPr>
        <p:spPr>
          <a:xfrm>
            <a:off x="0" y="4914900"/>
            <a:ext cx="9144000" cy="228600"/>
          </a:xfrm>
          <a:prstGeom prst="rect">
            <a:avLst/>
          </a:prstGeom>
          <a:solidFill>
            <a:srgbClr val="613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EF813FE8-94F9-843E-6008-BCB3099792F1}"/>
              </a:ext>
            </a:extLst>
          </p:cNvPr>
          <p:cNvSpPr/>
          <p:nvPr/>
        </p:nvSpPr>
        <p:spPr>
          <a:xfrm>
            <a:off x="4022725" y="2374900"/>
            <a:ext cx="3429000" cy="619125"/>
          </a:xfrm>
          <a:custGeom>
            <a:avLst/>
            <a:gdLst>
              <a:gd name="connsiteX0" fmla="*/ 0 w 3429000"/>
              <a:gd name="connsiteY0" fmla="*/ 619125 h 619125"/>
              <a:gd name="connsiteX1" fmla="*/ 2847975 w 3429000"/>
              <a:gd name="connsiteY1" fmla="*/ 619125 h 619125"/>
              <a:gd name="connsiteX2" fmla="*/ 3429000 w 3429000"/>
              <a:gd name="connsiteY2" fmla="*/ 0 h 61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19125">
                <a:moveTo>
                  <a:pt x="0" y="619125"/>
                </a:moveTo>
                <a:lnTo>
                  <a:pt x="2847975" y="619125"/>
                </a:lnTo>
                <a:lnTo>
                  <a:pt x="3429000" y="0"/>
                </a:lnTo>
              </a:path>
            </a:pathLst>
          </a:custGeom>
          <a:noFill/>
          <a:ln>
            <a:solidFill>
              <a:srgbClr val="613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332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Soja em grão Grãos e Sementes">
            <a:extLst>
              <a:ext uri="{FF2B5EF4-FFF2-40B4-BE49-F238E27FC236}">
                <a16:creationId xmlns:a16="http://schemas.microsoft.com/office/drawing/2014/main" id="{3DA6E3B6-DEDB-93A5-49D9-75447BD674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C4A389E-BD38-A873-0B63-A8B495F11096}"/>
              </a:ext>
            </a:extLst>
          </p:cNvPr>
          <p:cNvSpPr/>
          <p:nvPr/>
        </p:nvSpPr>
        <p:spPr>
          <a:xfrm>
            <a:off x="1143" y="547688"/>
            <a:ext cx="9141714" cy="4048125"/>
          </a:xfrm>
          <a:prstGeom prst="rect">
            <a:avLst/>
          </a:prstGeom>
          <a:solidFill>
            <a:srgbClr val="0C6D4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C32F68-4E86-9FBC-5EBE-5EFD41FE3A74}"/>
              </a:ext>
            </a:extLst>
          </p:cNvPr>
          <p:cNvSpPr txBox="1"/>
          <p:nvPr/>
        </p:nvSpPr>
        <p:spPr>
          <a:xfrm rot="5080029">
            <a:off x="4445284" y="1984324"/>
            <a:ext cx="5391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-150" normalizeH="0" baseline="0" noProof="0" dirty="0">
                <a:ln>
                  <a:noFill/>
                </a:ln>
                <a:solidFill>
                  <a:srgbClr val="FDD66F"/>
                </a:solidFill>
                <a:effectLst/>
                <a:uLnTx/>
                <a:uFillTx/>
                <a:latin typeface="Flowerbe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4541B3-62C0-FAED-89B1-F9A6D84FB23E}"/>
              </a:ext>
            </a:extLst>
          </p:cNvPr>
          <p:cNvSpPr txBox="1"/>
          <p:nvPr/>
        </p:nvSpPr>
        <p:spPr>
          <a:xfrm>
            <a:off x="1885950" y="1638300"/>
            <a:ext cx="5257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800" b="0" i="0" u="none" strike="noStrike" kern="1200" cap="none" spc="0" normalizeH="0" baseline="0" noProof="0" dirty="0">
                <a:ln>
                  <a:noFill/>
                </a:ln>
                <a:solidFill>
                  <a:srgbClr val="FFDC84"/>
                </a:solidFill>
                <a:effectLst/>
                <a:uLnTx/>
                <a:uFillTx/>
                <a:latin typeface="Flowerbe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grãos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3F2EEA8-BA6F-3A11-86C6-381FA3C596D9}"/>
              </a:ext>
            </a:extLst>
          </p:cNvPr>
          <p:cNvSpPr txBox="1"/>
          <p:nvPr/>
        </p:nvSpPr>
        <p:spPr>
          <a:xfrm>
            <a:off x="3105150" y="203835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Open Sans" panose="020B0606030504020204" pitchFamily="34" charset="0"/>
              </a:rPr>
              <a:t>armazenagem de</a:t>
            </a:r>
          </a:p>
        </p:txBody>
      </p:sp>
    </p:spTree>
    <p:extLst>
      <p:ext uri="{BB962C8B-B14F-4D97-AF65-F5344CB8AC3E}">
        <p14:creationId xmlns:p14="http://schemas.microsoft.com/office/powerpoint/2010/main" val="206090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FAF156C3-26CF-4E16-91DB-E43E146F6F0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+mn-ea"/>
              <a:cs typeface="+mn-cs"/>
            </a:endParaRPr>
          </a:p>
        </p:txBody>
      </p:sp>
      <p:pic>
        <p:nvPicPr>
          <p:cNvPr id="12" name="Imagem 11" descr="low angle photo of city high rise buildings during daytime">
            <a:extLst>
              <a:ext uri="{FF2B5EF4-FFF2-40B4-BE49-F238E27FC236}">
                <a16:creationId xmlns:a16="http://schemas.microsoft.com/office/drawing/2014/main" id="{FF8C63FC-2A4C-4DC1-A9D0-42E0FC1C1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4321482" y="0"/>
            <a:ext cx="4822518" cy="5143500"/>
          </a:xfrm>
          <a:custGeom>
            <a:avLst/>
            <a:gdLst>
              <a:gd name="connsiteX0" fmla="*/ 0 w 4822518"/>
              <a:gd name="connsiteY0" fmla="*/ 0 h 5143500"/>
              <a:gd name="connsiteX1" fmla="*/ 4822518 w 4822518"/>
              <a:gd name="connsiteY1" fmla="*/ 0 h 5143500"/>
              <a:gd name="connsiteX2" fmla="*/ 4822518 w 4822518"/>
              <a:gd name="connsiteY2" fmla="*/ 5143500 h 5143500"/>
              <a:gd name="connsiteX3" fmla="*/ 894095 w 482251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2518" h="5143500">
                <a:moveTo>
                  <a:pt x="0" y="0"/>
                </a:moveTo>
                <a:lnTo>
                  <a:pt x="4822518" y="0"/>
                </a:lnTo>
                <a:lnTo>
                  <a:pt x="4822518" y="5143500"/>
                </a:lnTo>
                <a:lnTo>
                  <a:pt x="894095" y="5143500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830A0C9A-8123-4FBE-87BE-E708F53A5A51}"/>
              </a:ext>
            </a:extLst>
          </p:cNvPr>
          <p:cNvCxnSpPr>
            <a:cxnSpLocks/>
          </p:cNvCxnSpPr>
          <p:nvPr/>
        </p:nvCxnSpPr>
        <p:spPr>
          <a:xfrm>
            <a:off x="4181476" y="0"/>
            <a:ext cx="859155" cy="514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18D384B8-08CB-40F3-A7A7-50E087249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602" y="2225993"/>
            <a:ext cx="2682242" cy="69151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78EB28-4A37-4DD9-AD0F-3316EB586343}"/>
              </a:ext>
            </a:extLst>
          </p:cNvPr>
          <p:cNvSpPr txBox="1"/>
          <p:nvPr/>
        </p:nvSpPr>
        <p:spPr>
          <a:xfrm>
            <a:off x="542923" y="2917508"/>
            <a:ext cx="3657600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Open Sans Light" panose="020B0306030504020204" pitchFamily="34" charset="0"/>
                <a:cs typeface="Heebo Light" pitchFamily="2" charset="-79"/>
              </a:rPr>
              <a:t>Título da sua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49019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no interior, gato, olhando, grande&#10;&#10;Descrição gerada automaticamente">
            <a:extLst>
              <a:ext uri="{FF2B5EF4-FFF2-40B4-BE49-F238E27FC236}">
                <a16:creationId xmlns:a16="http://schemas.microsoft.com/office/drawing/2014/main" id="{08269A3F-E866-D75B-3283-10B1E2A48A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000730" y="-1999769"/>
            <a:ext cx="5142539" cy="9144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73E00C9-5AB6-4E74-8694-7F4EC4BE5B91}"/>
              </a:ext>
            </a:extLst>
          </p:cNvPr>
          <p:cNvSpPr/>
          <p:nvPr/>
        </p:nvSpPr>
        <p:spPr>
          <a:xfrm>
            <a:off x="2697056" y="1731031"/>
            <a:ext cx="3749887" cy="168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A14104-9654-9145-59B9-F6A2320352D2}"/>
              </a:ext>
            </a:extLst>
          </p:cNvPr>
          <p:cNvSpPr txBox="1"/>
          <p:nvPr/>
        </p:nvSpPr>
        <p:spPr>
          <a:xfrm>
            <a:off x="3162300" y="2078861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Open Sans" panose="020B0606030504020204" pitchFamily="34" charset="0"/>
              </a:rPr>
              <a:t>anatomia da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1F1B20F-2C92-03B2-DC8A-25CBE0D93186}"/>
              </a:ext>
            </a:extLst>
          </p:cNvPr>
          <p:cNvSpPr txBox="1"/>
          <p:nvPr/>
        </p:nvSpPr>
        <p:spPr>
          <a:xfrm>
            <a:off x="2564130" y="2233643"/>
            <a:ext cx="4015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242121"/>
                </a:solidFill>
                <a:effectLst/>
                <a:uLnTx/>
                <a:uFillTx/>
                <a:latin typeface="Lor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MADEIRA</a:t>
            </a:r>
          </a:p>
        </p:txBody>
      </p:sp>
    </p:spTree>
    <p:extLst>
      <p:ext uri="{BB962C8B-B14F-4D97-AF65-F5344CB8AC3E}">
        <p14:creationId xmlns:p14="http://schemas.microsoft.com/office/powerpoint/2010/main" val="4291298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Homem sentado em frente a mesa com computador&#10;&#10;Descrição gerada automaticamente">
            <a:extLst>
              <a:ext uri="{FF2B5EF4-FFF2-40B4-BE49-F238E27FC236}">
                <a16:creationId xmlns:a16="http://schemas.microsoft.com/office/drawing/2014/main" id="{68518E24-E8CA-61DA-F92A-2182D71BBE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67100" y="0"/>
            <a:ext cx="5676899" cy="51435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5E60D7-AB3B-C602-2BDB-BCC351473FCF}"/>
              </a:ext>
            </a:extLst>
          </p:cNvPr>
          <p:cNvSpPr/>
          <p:nvPr/>
        </p:nvSpPr>
        <p:spPr>
          <a:xfrm>
            <a:off x="3438524" y="0"/>
            <a:ext cx="5229225" cy="5143500"/>
          </a:xfrm>
          <a:prstGeom prst="rect">
            <a:avLst/>
          </a:prstGeom>
          <a:gradFill>
            <a:gsLst>
              <a:gs pos="5000">
                <a:schemeClr val="bg1"/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C13C3AA-C657-7B15-AF81-948C25E1EDE9}"/>
              </a:ext>
            </a:extLst>
          </p:cNvPr>
          <p:cNvSpPr txBox="1"/>
          <p:nvPr/>
        </p:nvSpPr>
        <p:spPr>
          <a:xfrm>
            <a:off x="913735" y="1523335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3A3F"/>
                </a:solidFill>
                <a:effectLst/>
                <a:uLnTx/>
                <a:uFillTx/>
                <a:latin typeface="Heebo Black" pitchFamily="2" charset="-79"/>
                <a:ea typeface="Open Sans" panose="020B0606030504020204" pitchFamily="34" charset="0"/>
                <a:cs typeface="Heebo Black" pitchFamily="2" charset="-79"/>
              </a:rPr>
              <a:t>ESG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B28753-14E2-3045-01A5-0F0935A4BCA8}"/>
              </a:ext>
            </a:extLst>
          </p:cNvPr>
          <p:cNvSpPr txBox="1"/>
          <p:nvPr/>
        </p:nvSpPr>
        <p:spPr>
          <a:xfrm>
            <a:off x="913735" y="2215781"/>
            <a:ext cx="4144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3A3F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O que é e como impacta o dia a dia de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3A3F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Talent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3A3F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3A3F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Acquisition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003A3F"/>
              </a:solidFill>
              <a:effectLst/>
              <a:uLnTx/>
              <a:uFillTx/>
              <a:latin typeface="Heebo" pitchFamily="2" charset="-79"/>
              <a:ea typeface="Open Sans" panose="020B0606030504020204" pitchFamily="34" charset="0"/>
              <a:cs typeface="Heebo" pitchFamily="2" charset="-79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A93C643-A574-BD91-DF32-05C5364DD30B}"/>
              </a:ext>
            </a:extLst>
          </p:cNvPr>
          <p:cNvCxnSpPr>
            <a:cxnSpLocks/>
          </p:cNvCxnSpPr>
          <p:nvPr/>
        </p:nvCxnSpPr>
        <p:spPr>
          <a:xfrm>
            <a:off x="1009650" y="2105025"/>
            <a:ext cx="762000" cy="0"/>
          </a:xfrm>
          <a:prstGeom prst="line">
            <a:avLst/>
          </a:prstGeom>
          <a:ln w="57150">
            <a:solidFill>
              <a:srgbClr val="00A9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BBA9EE86-6F5F-EF8F-6C26-5D196724C5D1}"/>
              </a:ext>
            </a:extLst>
          </p:cNvPr>
          <p:cNvSpPr/>
          <p:nvPr/>
        </p:nvSpPr>
        <p:spPr>
          <a:xfrm>
            <a:off x="0" y="4924425"/>
            <a:ext cx="9143999" cy="219075"/>
          </a:xfrm>
          <a:prstGeom prst="rect">
            <a:avLst/>
          </a:prstGeom>
          <a:solidFill>
            <a:srgbClr val="4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5753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colagem de blocos de piso de anéis de madeira">
            <a:extLst>
              <a:ext uri="{FF2B5EF4-FFF2-40B4-BE49-F238E27FC236}">
                <a16:creationId xmlns:a16="http://schemas.microsoft.com/office/drawing/2014/main" id="{F99F295E-5315-3C1C-D5DC-B1BB96B011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7F8945C-3DAA-9308-9322-01411D8ADAF7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422100">
              <a:alpha val="81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unito Sans Normal" pitchFamily="2" charset="0"/>
              <a:ea typeface="Roboto" panose="02000000000000000000" pitchFamily="2" charset="0"/>
              <a:cs typeface="Red Hat Display" panose="02010303040201060303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787E2C-4DA0-4DD6-C861-4F8EE08114CA}"/>
              </a:ext>
            </a:extLst>
          </p:cNvPr>
          <p:cNvSpPr txBox="1"/>
          <p:nvPr/>
        </p:nvSpPr>
        <p:spPr>
          <a:xfrm>
            <a:off x="1876426" y="2217807"/>
            <a:ext cx="539115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Roboto" panose="02000000000000000000" pitchFamily="2" charset="0"/>
                <a:cs typeface="Red Hat Display" panose="02010303040201060303" pitchFamily="2" charset="0"/>
              </a:rPr>
              <a:t>Móveis planejados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26B8BC-856A-6C44-ACE0-927CA7CCB88E}"/>
              </a:ext>
            </a:extLst>
          </p:cNvPr>
          <p:cNvSpPr txBox="1"/>
          <p:nvPr/>
        </p:nvSpPr>
        <p:spPr>
          <a:xfrm>
            <a:off x="1876426" y="2894109"/>
            <a:ext cx="53911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Roboto" panose="02000000000000000000" pitchFamily="2" charset="0"/>
                <a:cs typeface="Red Hat Display" panose="02010303040201060303" pitchFamily="2" charset="0"/>
              </a:rPr>
              <a:t>proposta comercial</a:t>
            </a:r>
          </a:p>
        </p:txBody>
      </p:sp>
    </p:spTree>
    <p:extLst>
      <p:ext uri="{BB962C8B-B14F-4D97-AF65-F5344CB8AC3E}">
        <p14:creationId xmlns:p14="http://schemas.microsoft.com/office/powerpoint/2010/main" val="3596572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ssoa usando o MacBook Pro">
            <a:extLst>
              <a:ext uri="{FF2B5EF4-FFF2-40B4-BE49-F238E27FC236}">
                <a16:creationId xmlns:a16="http://schemas.microsoft.com/office/drawing/2014/main" id="{DC4DA094-CA69-36B9-7BEF-07D984FC0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2571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7758498-17C2-9B9E-66A9-A2FFA8F4F509}"/>
              </a:ext>
            </a:extLst>
          </p:cNvPr>
          <p:cNvSpPr/>
          <p:nvPr/>
        </p:nvSpPr>
        <p:spPr>
          <a:xfrm>
            <a:off x="0" y="2571750"/>
            <a:ext cx="9144000" cy="2571749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239A9D5-EB1C-AD28-8C23-E3E90256D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2800" y="3743325"/>
            <a:ext cx="2438400" cy="62865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215B7D4-043B-93FA-90BD-DB0C4CCD039D}"/>
              </a:ext>
            </a:extLst>
          </p:cNvPr>
          <p:cNvSpPr/>
          <p:nvPr/>
        </p:nvSpPr>
        <p:spPr>
          <a:xfrm>
            <a:off x="2190750" y="2009894"/>
            <a:ext cx="4762500" cy="1123713"/>
          </a:xfrm>
          <a:prstGeom prst="rect">
            <a:avLst/>
          </a:prstGeom>
          <a:solidFill>
            <a:srgbClr val="CCEB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DAFD3F4-89DB-9F6D-9423-FC10DD1CCF58}"/>
              </a:ext>
            </a:extLst>
          </p:cNvPr>
          <p:cNvSpPr txBox="1"/>
          <p:nvPr/>
        </p:nvSpPr>
        <p:spPr>
          <a:xfrm>
            <a:off x="2425118" y="2118152"/>
            <a:ext cx="4293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RELATÓRIO MENSAL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E4BEAC-BB5B-DE5F-2092-56D44E017CE7}"/>
              </a:ext>
            </a:extLst>
          </p:cNvPr>
          <p:cNvSpPr txBox="1"/>
          <p:nvPr/>
        </p:nvSpPr>
        <p:spPr>
          <a:xfrm>
            <a:off x="2425118" y="2508677"/>
            <a:ext cx="4293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DE MARKETING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Heebo" pitchFamily="2" charset="-79"/>
              <a:ea typeface="Open Sans" panose="020B0606030504020204" pitchFamily="34" charset="0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20586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ão integral na cesta de vime marrom">
            <a:extLst>
              <a:ext uri="{FF2B5EF4-FFF2-40B4-BE49-F238E27FC236}">
                <a16:creationId xmlns:a16="http://schemas.microsoft.com/office/drawing/2014/main" id="{7392F9A0-B0C6-7EED-277F-A9A9D3616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0" y="0"/>
            <a:ext cx="9144000" cy="51480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F59701B-7904-C830-7DBC-BA20EE256E2B}"/>
              </a:ext>
            </a:extLst>
          </p:cNvPr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85EB70B-F888-53ED-4F4A-10956BC1812B}"/>
              </a:ext>
            </a:extLst>
          </p:cNvPr>
          <p:cNvSpPr txBox="1"/>
          <p:nvPr/>
        </p:nvSpPr>
        <p:spPr>
          <a:xfrm>
            <a:off x="2384130" y="1463755"/>
            <a:ext cx="437574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okie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Bakery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ABF7386F-90B9-6FC9-B8BE-E82E239FE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973" y="4186329"/>
            <a:ext cx="1514054" cy="3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85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Overall Equipment Effectiveness (OEE)? Definition, Functions,  Calculations">
            <a:extLst>
              <a:ext uri="{FF2B5EF4-FFF2-40B4-BE49-F238E27FC236}">
                <a16:creationId xmlns:a16="http://schemas.microsoft.com/office/drawing/2014/main" id="{746019F1-65BF-F112-3CDC-90B5CBA53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C2601AA-E688-4373-7173-CDE00B12741E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8345A7-A6AA-0A77-00A0-94723808A8E6}"/>
              </a:ext>
            </a:extLst>
          </p:cNvPr>
          <p:cNvSpPr txBox="1"/>
          <p:nvPr/>
        </p:nvSpPr>
        <p:spPr>
          <a:xfrm>
            <a:off x="2095500" y="1821701"/>
            <a:ext cx="318135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0" b="1" i="0" u="none" strike="noStrike" kern="1200" cap="none" spc="-300" normalizeH="0" baseline="0" noProof="0" dirty="0">
                <a:ln>
                  <a:noFill/>
                </a:ln>
                <a:solidFill>
                  <a:srgbClr val="D6EB00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OEE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118981-0FB7-3E1E-F2D4-EAA9D0A0C474}"/>
              </a:ext>
            </a:extLst>
          </p:cNvPr>
          <p:cNvSpPr txBox="1"/>
          <p:nvPr/>
        </p:nvSpPr>
        <p:spPr>
          <a:xfrm>
            <a:off x="4986338" y="1974101"/>
            <a:ext cx="31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6EB00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Overall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3FE30F-D4AE-5820-22F3-44BBD65820F9}"/>
              </a:ext>
            </a:extLst>
          </p:cNvPr>
          <p:cNvSpPr txBox="1"/>
          <p:nvPr/>
        </p:nvSpPr>
        <p:spPr>
          <a:xfrm>
            <a:off x="4986338" y="2360362"/>
            <a:ext cx="31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D6EB00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Equipment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D6EB00"/>
              </a:solidFill>
              <a:effectLst/>
              <a:uLnTx/>
              <a:uFillTx/>
              <a:latin typeface="Heebo" pitchFamily="2" charset="-79"/>
              <a:ea typeface="Open Sans" panose="020B0606030504020204" pitchFamily="34" charset="0"/>
              <a:cs typeface="Heebo" pitchFamily="2" charset="-79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612AD5-D953-F2A4-4419-EE17D113CBB2}"/>
              </a:ext>
            </a:extLst>
          </p:cNvPr>
          <p:cNvSpPr txBox="1"/>
          <p:nvPr/>
        </p:nvSpPr>
        <p:spPr>
          <a:xfrm>
            <a:off x="4986338" y="2765673"/>
            <a:ext cx="31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D6EB00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Effectiveness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D6EB00"/>
              </a:solidFill>
              <a:effectLst/>
              <a:uLnTx/>
              <a:uFillTx/>
              <a:latin typeface="Heebo" pitchFamily="2" charset="-79"/>
              <a:ea typeface="Open Sans" panose="020B0606030504020204" pitchFamily="34" charset="0"/>
              <a:cs typeface="Heebo" pitchFamily="2" charset="-79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E665973-40C1-4607-03EE-E74DF3E1A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973" y="4186329"/>
            <a:ext cx="1514054" cy="3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876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lanilha e calculadora">
            <a:extLst>
              <a:ext uri="{FF2B5EF4-FFF2-40B4-BE49-F238E27FC236}">
                <a16:creationId xmlns:a16="http://schemas.microsoft.com/office/drawing/2014/main" id="{EFC40281-321A-7C6E-6F68-ABE46CFFDF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" y="962"/>
            <a:ext cx="9143980" cy="5142539"/>
          </a:xfrm>
          <a:prstGeom prst="rect">
            <a:avLst/>
          </a:prstGeom>
        </p:spPr>
      </p:pic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9DA6201D-27F2-AB9B-E6BB-A7110EFF7DC8}"/>
              </a:ext>
            </a:extLst>
          </p:cNvPr>
          <p:cNvSpPr/>
          <p:nvPr/>
        </p:nvSpPr>
        <p:spPr>
          <a:xfrm>
            <a:off x="0" y="1"/>
            <a:ext cx="9144000" cy="5142539"/>
          </a:xfrm>
          <a:custGeom>
            <a:avLst/>
            <a:gdLst>
              <a:gd name="connsiteX0" fmla="*/ 8282970 w 9144000"/>
              <a:gd name="connsiteY0" fmla="*/ 0 h 5142539"/>
              <a:gd name="connsiteX1" fmla="*/ 9144000 w 9144000"/>
              <a:gd name="connsiteY1" fmla="*/ 0 h 5142539"/>
              <a:gd name="connsiteX2" fmla="*/ 9144000 w 9144000"/>
              <a:gd name="connsiteY2" fmla="*/ 1712879 h 5142539"/>
              <a:gd name="connsiteX3" fmla="*/ 0 w 9144000"/>
              <a:gd name="connsiteY3" fmla="*/ 0 h 5142539"/>
              <a:gd name="connsiteX4" fmla="*/ 3905247 w 9144000"/>
              <a:gd name="connsiteY4" fmla="*/ 0 h 5142539"/>
              <a:gd name="connsiteX5" fmla="*/ 6490299 w 9144000"/>
              <a:gd name="connsiteY5" fmla="*/ 5142539 h 5142539"/>
              <a:gd name="connsiteX6" fmla="*/ 0 w 9144000"/>
              <a:gd name="connsiteY6" fmla="*/ 5142539 h 514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5142539">
                <a:moveTo>
                  <a:pt x="8282970" y="0"/>
                </a:moveTo>
                <a:lnTo>
                  <a:pt x="9144000" y="0"/>
                </a:lnTo>
                <a:lnTo>
                  <a:pt x="9144000" y="1712879"/>
                </a:lnTo>
                <a:close/>
                <a:moveTo>
                  <a:pt x="0" y="0"/>
                </a:moveTo>
                <a:lnTo>
                  <a:pt x="3905247" y="0"/>
                </a:lnTo>
                <a:lnTo>
                  <a:pt x="6490299" y="5142539"/>
                </a:lnTo>
                <a:lnTo>
                  <a:pt x="0" y="5142539"/>
                </a:lnTo>
                <a:close/>
              </a:path>
            </a:pathLst>
          </a:custGeom>
          <a:solidFill>
            <a:schemeClr val="accent2">
              <a:lumMod val="90000"/>
              <a:lumOff val="1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82DF5-364C-CE64-1047-716DFB818CF6}"/>
              </a:ext>
            </a:extLst>
          </p:cNvPr>
          <p:cNvSpPr txBox="1"/>
          <p:nvPr/>
        </p:nvSpPr>
        <p:spPr>
          <a:xfrm>
            <a:off x="533401" y="2795947"/>
            <a:ext cx="401002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Apresentação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C1C0E19-66BE-80F5-96B5-839E530883D6}"/>
              </a:ext>
            </a:extLst>
          </p:cNvPr>
          <p:cNvSpPr txBox="1"/>
          <p:nvPr/>
        </p:nvSpPr>
        <p:spPr>
          <a:xfrm>
            <a:off x="533401" y="3296009"/>
            <a:ext cx="401002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semanal 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DED6E1-E03D-44C5-5C4E-94F0432E1E72}"/>
              </a:ext>
            </a:extLst>
          </p:cNvPr>
          <p:cNvSpPr txBox="1"/>
          <p:nvPr/>
        </p:nvSpPr>
        <p:spPr>
          <a:xfrm>
            <a:off x="533401" y="3796072"/>
            <a:ext cx="401002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números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87FC73B4-F801-79B4-7C6E-55005695D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451" y="516167"/>
            <a:ext cx="1514054" cy="3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824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ientistas saberão quando a Inteligência Artificial se tornar consciente">
            <a:extLst>
              <a:ext uri="{FF2B5EF4-FFF2-40B4-BE49-F238E27FC236}">
                <a16:creationId xmlns:a16="http://schemas.microsoft.com/office/drawing/2014/main" id="{95164ACC-9DBA-AADA-5254-6369D79F4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5AD464C-4DDA-B031-C779-7225EE46203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D980D0-3F4E-4805-2F9F-B9728A8E8E89}"/>
              </a:ext>
            </a:extLst>
          </p:cNvPr>
          <p:cNvSpPr txBox="1"/>
          <p:nvPr/>
        </p:nvSpPr>
        <p:spPr>
          <a:xfrm>
            <a:off x="495301" y="2280762"/>
            <a:ext cx="815340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0" b="1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FUTURO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A60CC2-1B8E-2BCF-2366-4BD8C1D4613D}"/>
              </a:ext>
            </a:extLst>
          </p:cNvPr>
          <p:cNvSpPr txBox="1"/>
          <p:nvPr/>
        </p:nvSpPr>
        <p:spPr>
          <a:xfrm>
            <a:off x="2105026" y="2097669"/>
            <a:ext cx="49339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Como a inteligência artificial vai afetar o seu</a:t>
            </a:r>
          </a:p>
        </p:txBody>
      </p:sp>
    </p:spTree>
    <p:extLst>
      <p:ext uri="{BB962C8B-B14F-4D97-AF65-F5344CB8AC3E}">
        <p14:creationId xmlns:p14="http://schemas.microsoft.com/office/powerpoint/2010/main" val="33159889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Free photo yellow bee sharp focus on foreground flower generated by ai">
            <a:extLst>
              <a:ext uri="{FF2B5EF4-FFF2-40B4-BE49-F238E27FC236}">
                <a16:creationId xmlns:a16="http://schemas.microsoft.com/office/drawing/2014/main" id="{E95B3758-26E2-4E71-21F8-5F653AC0E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872F120-7DAD-3D54-63F2-95A19634F540}"/>
              </a:ext>
            </a:extLst>
          </p:cNvPr>
          <p:cNvSpPr txBox="1"/>
          <p:nvPr/>
        </p:nvSpPr>
        <p:spPr>
          <a:xfrm>
            <a:off x="2705100" y="2088148"/>
            <a:ext cx="373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Open Sans" panose="020B0606030504020204" pitchFamily="34" charset="0"/>
              </a:rPr>
              <a:t>A SOCIEDADE DAS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FE4CC00-5A5F-433B-8AF0-828423FF7A74}"/>
              </a:ext>
            </a:extLst>
          </p:cNvPr>
          <p:cNvSpPr txBox="1"/>
          <p:nvPr/>
        </p:nvSpPr>
        <p:spPr>
          <a:xfrm>
            <a:off x="2705100" y="2231023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-150" normalizeH="0" baseline="0" noProof="0" dirty="0">
                <a:ln>
                  <a:noFill/>
                </a:ln>
                <a:solidFill>
                  <a:srgbClr val="FFB405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abelhas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6E3D02-BB67-486B-0504-393E4D83424F}"/>
              </a:ext>
            </a:extLst>
          </p:cNvPr>
          <p:cNvSpPr/>
          <p:nvPr/>
        </p:nvSpPr>
        <p:spPr>
          <a:xfrm>
            <a:off x="323549" y="352425"/>
            <a:ext cx="8496904" cy="4438650"/>
          </a:xfrm>
          <a:prstGeom prst="rect">
            <a:avLst/>
          </a:prstGeom>
          <a:noFill/>
          <a:ln>
            <a:solidFill>
              <a:srgbClr val="FFB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372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Free photo close-up of businessman with digital tablet">
            <a:extLst>
              <a:ext uri="{FF2B5EF4-FFF2-40B4-BE49-F238E27FC236}">
                <a16:creationId xmlns:a16="http://schemas.microsoft.com/office/drawing/2014/main" id="{F9CA05B0-7D9A-231E-D181-516296554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8811"/>
          <a:stretch/>
        </p:blipFill>
        <p:spPr bwMode="auto">
          <a:xfrm>
            <a:off x="1308063" y="961"/>
            <a:ext cx="7835937" cy="5142539"/>
          </a:xfrm>
          <a:custGeom>
            <a:avLst/>
            <a:gdLst>
              <a:gd name="connsiteX0" fmla="*/ 0 w 7835937"/>
              <a:gd name="connsiteY0" fmla="*/ 0 h 5142539"/>
              <a:gd name="connsiteX1" fmla="*/ 7835937 w 7835937"/>
              <a:gd name="connsiteY1" fmla="*/ 0 h 5142539"/>
              <a:gd name="connsiteX2" fmla="*/ 7835937 w 7835937"/>
              <a:gd name="connsiteY2" fmla="*/ 5142539 h 5142539"/>
              <a:gd name="connsiteX3" fmla="*/ 0 w 7835937"/>
              <a:gd name="connsiteY3" fmla="*/ 5142539 h 5142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5937" h="5142539">
                <a:moveTo>
                  <a:pt x="0" y="0"/>
                </a:moveTo>
                <a:lnTo>
                  <a:pt x="7835937" y="0"/>
                </a:lnTo>
                <a:lnTo>
                  <a:pt x="7835937" y="5142539"/>
                </a:lnTo>
                <a:lnTo>
                  <a:pt x="0" y="514253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FDE02799-3935-0FFD-5E13-F495C66C29B7}"/>
              </a:ext>
            </a:extLst>
          </p:cNvPr>
          <p:cNvSpPr/>
          <p:nvPr/>
        </p:nvSpPr>
        <p:spPr>
          <a:xfrm>
            <a:off x="-28575" y="-9525"/>
            <a:ext cx="4981575" cy="5162550"/>
          </a:xfrm>
          <a:custGeom>
            <a:avLst/>
            <a:gdLst>
              <a:gd name="connsiteX0" fmla="*/ 0 w 4981575"/>
              <a:gd name="connsiteY0" fmla="*/ 0 h 5162550"/>
              <a:gd name="connsiteX1" fmla="*/ 0 w 4981575"/>
              <a:gd name="connsiteY1" fmla="*/ 5162550 h 5162550"/>
              <a:gd name="connsiteX2" fmla="*/ 4981575 w 4981575"/>
              <a:gd name="connsiteY2" fmla="*/ 5162550 h 5162550"/>
              <a:gd name="connsiteX3" fmla="*/ 2714625 w 4981575"/>
              <a:gd name="connsiteY3" fmla="*/ 9525 h 5162550"/>
              <a:gd name="connsiteX4" fmla="*/ 0 w 4981575"/>
              <a:gd name="connsiteY4" fmla="*/ 0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575" h="5162550">
                <a:moveTo>
                  <a:pt x="0" y="0"/>
                </a:moveTo>
                <a:lnTo>
                  <a:pt x="0" y="5162550"/>
                </a:lnTo>
                <a:lnTo>
                  <a:pt x="4981575" y="5162550"/>
                </a:lnTo>
                <a:lnTo>
                  <a:pt x="271462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90C28BB9-0388-6336-665C-D2CC262EB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76" y="606144"/>
            <a:ext cx="1474533" cy="38015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D59766BE-9AC8-4576-C268-53B94C26E666}"/>
              </a:ext>
            </a:extLst>
          </p:cNvPr>
          <p:cNvSpPr txBox="1"/>
          <p:nvPr/>
        </p:nvSpPr>
        <p:spPr>
          <a:xfrm>
            <a:off x="410421" y="2629421"/>
            <a:ext cx="300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2024-2028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34519B-E65C-1CF9-5495-EBE0E602CBC8}"/>
              </a:ext>
            </a:extLst>
          </p:cNvPr>
          <p:cNvSpPr txBox="1"/>
          <p:nvPr/>
        </p:nvSpPr>
        <p:spPr>
          <a:xfrm>
            <a:off x="448521" y="4572521"/>
            <a:ext cx="3000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1000" spc="300">
                <a:solidFill>
                  <a:schemeClr val="bg1">
                    <a:lumMod val="50000"/>
                  </a:schemeClr>
                </a:solidFill>
                <a:latin typeface="Work Sans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Open Sans" panose="020B0606030504020204" pitchFamily="34" charset="0"/>
              </a:rPr>
              <a:t>16/01/2024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6341F149-15CC-6116-4900-2F8F39890C32}"/>
              </a:ext>
            </a:extLst>
          </p:cNvPr>
          <p:cNvSpPr/>
          <p:nvPr/>
        </p:nvSpPr>
        <p:spPr>
          <a:xfrm rot="20178256">
            <a:off x="3856671" y="-387344"/>
            <a:ext cx="638724" cy="5918188"/>
          </a:xfrm>
          <a:custGeom>
            <a:avLst/>
            <a:gdLst>
              <a:gd name="connsiteX0" fmla="*/ 0 w 638724"/>
              <a:gd name="connsiteY0" fmla="*/ 0 h 5918188"/>
              <a:gd name="connsiteX1" fmla="*/ 638724 w 638724"/>
              <a:gd name="connsiteY1" fmla="*/ 280324 h 5918188"/>
              <a:gd name="connsiteX2" fmla="*/ 638724 w 638724"/>
              <a:gd name="connsiteY2" fmla="*/ 5918188 h 5918188"/>
              <a:gd name="connsiteX3" fmla="*/ 0 w 638724"/>
              <a:gd name="connsiteY3" fmla="*/ 5637864 h 591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724" h="5918188">
                <a:moveTo>
                  <a:pt x="0" y="0"/>
                </a:moveTo>
                <a:lnTo>
                  <a:pt x="638724" y="280324"/>
                </a:lnTo>
                <a:lnTo>
                  <a:pt x="638724" y="5918188"/>
                </a:lnTo>
                <a:lnTo>
                  <a:pt x="0" y="5637864"/>
                </a:lnTo>
                <a:close/>
              </a:path>
            </a:pathLst>
          </a:custGeom>
          <a:solidFill>
            <a:srgbClr val="0070C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98804AD-3BEB-8D13-5FC6-7860FD7A1998}"/>
              </a:ext>
            </a:extLst>
          </p:cNvPr>
          <p:cNvSpPr txBox="1"/>
          <p:nvPr/>
        </p:nvSpPr>
        <p:spPr>
          <a:xfrm>
            <a:off x="436076" y="2431048"/>
            <a:ext cx="3733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Open Sans" panose="020B0606030504020204" pitchFamily="34" charset="0"/>
              </a:rPr>
              <a:t>PROJEÇÃO MARKET SHARE</a:t>
            </a:r>
          </a:p>
        </p:txBody>
      </p:sp>
    </p:spTree>
    <p:extLst>
      <p:ext uri="{BB962C8B-B14F-4D97-AF65-F5344CB8AC3E}">
        <p14:creationId xmlns:p14="http://schemas.microsoft.com/office/powerpoint/2010/main" val="68372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529F57FF-2486-4B3E-AF31-82E56FB2A0C8}"/>
              </a:ext>
            </a:extLst>
          </p:cNvPr>
          <p:cNvSpPr/>
          <p:nvPr/>
        </p:nvSpPr>
        <p:spPr>
          <a:xfrm>
            <a:off x="3637147" y="-1"/>
            <a:ext cx="2677928" cy="5143499"/>
          </a:xfrm>
          <a:custGeom>
            <a:avLst/>
            <a:gdLst>
              <a:gd name="connsiteX0" fmla="*/ 2232660 w 2232660"/>
              <a:gd name="connsiteY0" fmla="*/ 30480 h 4366260"/>
              <a:gd name="connsiteX1" fmla="*/ 198120 w 2232660"/>
              <a:gd name="connsiteY1" fmla="*/ 4366260 h 4366260"/>
              <a:gd name="connsiteX2" fmla="*/ 0 w 2232660"/>
              <a:gd name="connsiteY2" fmla="*/ 4366260 h 4366260"/>
              <a:gd name="connsiteX3" fmla="*/ 2065020 w 2232660"/>
              <a:gd name="connsiteY3" fmla="*/ 0 h 4366260"/>
              <a:gd name="connsiteX4" fmla="*/ 2232660 w 2232660"/>
              <a:gd name="connsiteY4" fmla="*/ 30480 h 4366260"/>
              <a:gd name="connsiteX0" fmla="*/ 2232660 w 2232660"/>
              <a:gd name="connsiteY0" fmla="*/ 6667 h 4342447"/>
              <a:gd name="connsiteX1" fmla="*/ 198120 w 2232660"/>
              <a:gd name="connsiteY1" fmla="*/ 4342447 h 4342447"/>
              <a:gd name="connsiteX2" fmla="*/ 0 w 2232660"/>
              <a:gd name="connsiteY2" fmla="*/ 4342447 h 4342447"/>
              <a:gd name="connsiteX3" fmla="*/ 2062639 w 2232660"/>
              <a:gd name="connsiteY3" fmla="*/ 0 h 4342447"/>
              <a:gd name="connsiteX4" fmla="*/ 2232660 w 2232660"/>
              <a:gd name="connsiteY4" fmla="*/ 6667 h 4342447"/>
              <a:gd name="connsiteX0" fmla="*/ 2232660 w 2232660"/>
              <a:gd name="connsiteY0" fmla="*/ 1904 h 4337684"/>
              <a:gd name="connsiteX1" fmla="*/ 198120 w 2232660"/>
              <a:gd name="connsiteY1" fmla="*/ 4337684 h 4337684"/>
              <a:gd name="connsiteX2" fmla="*/ 0 w 2232660"/>
              <a:gd name="connsiteY2" fmla="*/ 4337684 h 4337684"/>
              <a:gd name="connsiteX3" fmla="*/ 2057877 w 2232660"/>
              <a:gd name="connsiteY3" fmla="*/ 0 h 4337684"/>
              <a:gd name="connsiteX4" fmla="*/ 2232660 w 2232660"/>
              <a:gd name="connsiteY4" fmla="*/ 1904 h 433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2660" h="4337684">
                <a:moveTo>
                  <a:pt x="2232660" y="1904"/>
                </a:moveTo>
                <a:lnTo>
                  <a:pt x="198120" y="4337684"/>
                </a:lnTo>
                <a:lnTo>
                  <a:pt x="0" y="4337684"/>
                </a:lnTo>
                <a:lnTo>
                  <a:pt x="2057877" y="0"/>
                </a:lnTo>
                <a:lnTo>
                  <a:pt x="2232660" y="19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9861C589-E196-4B8D-B383-5A9BCAE97F52}"/>
              </a:ext>
            </a:extLst>
          </p:cNvPr>
          <p:cNvSpPr/>
          <p:nvPr/>
        </p:nvSpPr>
        <p:spPr>
          <a:xfrm rot="5400000">
            <a:off x="-474661" y="474661"/>
            <a:ext cx="1812921" cy="863600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BA738959-852B-476F-B64A-3689443F7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5998" y="0"/>
            <a:ext cx="5398003" cy="5143500"/>
          </a:xfrm>
          <a:custGeom>
            <a:avLst/>
            <a:gdLst>
              <a:gd name="connsiteX0" fmla="*/ 5398003 w 5398003"/>
              <a:gd name="connsiteY0" fmla="*/ 0 h 5143500"/>
              <a:gd name="connsiteX1" fmla="*/ 5398003 w 5398003"/>
              <a:gd name="connsiteY1" fmla="*/ 5143500 h 5143500"/>
              <a:gd name="connsiteX2" fmla="*/ 0 w 5398003"/>
              <a:gd name="connsiteY2" fmla="*/ 5143500 h 5143500"/>
              <a:gd name="connsiteX3" fmla="*/ 2469066 w 5398003"/>
              <a:gd name="connsiteY3" fmla="*/ 158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8003" h="5143500">
                <a:moveTo>
                  <a:pt x="5398003" y="0"/>
                </a:moveTo>
                <a:lnTo>
                  <a:pt x="5398003" y="5143500"/>
                </a:lnTo>
                <a:lnTo>
                  <a:pt x="0" y="5143500"/>
                </a:lnTo>
                <a:lnTo>
                  <a:pt x="2469066" y="1587"/>
                </a:lnTo>
                <a:close/>
              </a:path>
            </a:pathLst>
          </a:cu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96323E5-2400-4984-A9FB-D05B0B632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271" y="3800965"/>
            <a:ext cx="1376414" cy="35485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FE7EA0F-9693-4D5B-BAA9-FFFC289ED73F}"/>
              </a:ext>
            </a:extLst>
          </p:cNvPr>
          <p:cNvSpPr txBox="1"/>
          <p:nvPr/>
        </p:nvSpPr>
        <p:spPr>
          <a:xfrm>
            <a:off x="532835" y="1953823"/>
            <a:ext cx="342112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-300" normalizeH="0" baseline="0" noProof="0" dirty="0">
                <a:ln>
                  <a:noFill/>
                </a:ln>
                <a:solidFill>
                  <a:srgbClr val="414C8C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Heebo Black" pitchFamily="2" charset="-79"/>
              </a:rPr>
              <a:t>TÍTULO AQUI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005D668-8D8A-4E13-ACD2-F0AF08254CA7}"/>
              </a:ext>
            </a:extLst>
          </p:cNvPr>
          <p:cNvSpPr txBox="1"/>
          <p:nvPr/>
        </p:nvSpPr>
        <p:spPr>
          <a:xfrm>
            <a:off x="685235" y="2745664"/>
            <a:ext cx="347629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300" normalizeH="0" baseline="0" noProof="0" dirty="0">
                <a:ln>
                  <a:noFill/>
                </a:ln>
                <a:solidFill>
                  <a:srgbClr val="414C8C"/>
                </a:solidFill>
                <a:effectLst/>
                <a:uLnTx/>
                <a:uFillTx/>
                <a:latin typeface="Montserrat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subtítulo da sua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886726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45FE2A4D-89F4-7594-D013-3DD0912C05F7}"/>
              </a:ext>
            </a:extLst>
          </p:cNvPr>
          <p:cNvSpPr/>
          <p:nvPr/>
        </p:nvSpPr>
        <p:spPr>
          <a:xfrm>
            <a:off x="4151314" y="0"/>
            <a:ext cx="4268787" cy="5143500"/>
          </a:xfrm>
          <a:custGeom>
            <a:avLst/>
            <a:gdLst>
              <a:gd name="connsiteX0" fmla="*/ 1186598 w 4268787"/>
              <a:gd name="connsiteY0" fmla="*/ 0 h 5143500"/>
              <a:gd name="connsiteX1" fmla="*/ 4268787 w 4268787"/>
              <a:gd name="connsiteY1" fmla="*/ 0 h 5143500"/>
              <a:gd name="connsiteX2" fmla="*/ 4268787 w 4268787"/>
              <a:gd name="connsiteY2" fmla="*/ 5143500 h 5143500"/>
              <a:gd name="connsiteX3" fmla="*/ 1516884 w 4268787"/>
              <a:gd name="connsiteY3" fmla="*/ 5143500 h 5143500"/>
              <a:gd name="connsiteX4" fmla="*/ 1385829 w 4268787"/>
              <a:gd name="connsiteY4" fmla="*/ 5063883 h 5143500"/>
              <a:gd name="connsiteX5" fmla="*/ 0 w 4268787"/>
              <a:gd name="connsiteY5" fmla="*/ 2457450 h 5143500"/>
              <a:gd name="connsiteX6" fmla="*/ 1143851 w 4268787"/>
              <a:gd name="connsiteY6" fmla="*/ 31966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68787" h="5143500">
                <a:moveTo>
                  <a:pt x="1186598" y="0"/>
                </a:moveTo>
                <a:lnTo>
                  <a:pt x="4268787" y="0"/>
                </a:lnTo>
                <a:lnTo>
                  <a:pt x="4268787" y="5143500"/>
                </a:lnTo>
                <a:lnTo>
                  <a:pt x="1516884" y="5143500"/>
                </a:lnTo>
                <a:lnTo>
                  <a:pt x="1385829" y="5063883"/>
                </a:lnTo>
                <a:cubicBezTo>
                  <a:pt x="549720" y="4499018"/>
                  <a:pt x="0" y="3542431"/>
                  <a:pt x="0" y="2457450"/>
                </a:cubicBezTo>
                <a:cubicBezTo>
                  <a:pt x="0" y="1480968"/>
                  <a:pt x="445273" y="608484"/>
                  <a:pt x="1143851" y="31966"/>
                </a:cubicBezTo>
                <a:close/>
              </a:path>
            </a:pathLst>
          </a:custGeom>
          <a:solidFill>
            <a:srgbClr val="00B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F74DCE-38F2-0B02-D245-453A4C0176E0}"/>
              </a:ext>
            </a:extLst>
          </p:cNvPr>
          <p:cNvSpPr txBox="1"/>
          <p:nvPr/>
        </p:nvSpPr>
        <p:spPr>
          <a:xfrm>
            <a:off x="572346" y="2372246"/>
            <a:ext cx="3344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B17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indicadores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8602CFA-8719-67EA-BF05-4B59842A9E12}"/>
              </a:ext>
            </a:extLst>
          </p:cNvPr>
          <p:cNvSpPr txBox="1"/>
          <p:nvPr/>
        </p:nvSpPr>
        <p:spPr>
          <a:xfrm>
            <a:off x="572345" y="2173873"/>
            <a:ext cx="416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fechamento anual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03E6BE-B2AF-3AFD-B798-32754887C92B}"/>
              </a:ext>
            </a:extLst>
          </p:cNvPr>
          <p:cNvSpPr txBox="1"/>
          <p:nvPr/>
        </p:nvSpPr>
        <p:spPr>
          <a:xfrm>
            <a:off x="572346" y="2858021"/>
            <a:ext cx="3344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B172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qualidade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24DA5E74-180C-CDA9-9D83-9470676D5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345" y="606144"/>
            <a:ext cx="1474533" cy="38015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4CB34391-7FAA-B697-BB67-BB3BA17AD724}"/>
              </a:ext>
            </a:extLst>
          </p:cNvPr>
          <p:cNvSpPr txBox="1"/>
          <p:nvPr/>
        </p:nvSpPr>
        <p:spPr>
          <a:xfrm>
            <a:off x="572345" y="4507498"/>
            <a:ext cx="4161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16/01/2024</a:t>
            </a:r>
          </a:p>
        </p:txBody>
      </p:sp>
      <p:pic>
        <p:nvPicPr>
          <p:cNvPr id="19" name="Imagem 18" descr="Free photo person in the office analyzing and checking finance graphs">
            <a:extLst>
              <a:ext uri="{FF2B5EF4-FFF2-40B4-BE49-F238E27FC236}">
                <a16:creationId xmlns:a16="http://schemas.microsoft.com/office/drawing/2014/main" id="{88CA75E2-B431-6061-35E7-817175624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51426" y="0"/>
            <a:ext cx="4092574" cy="5143500"/>
          </a:xfrm>
          <a:custGeom>
            <a:avLst/>
            <a:gdLst>
              <a:gd name="connsiteX0" fmla="*/ 674523 w 4092574"/>
              <a:gd name="connsiteY0" fmla="*/ 0 h 5143500"/>
              <a:gd name="connsiteX1" fmla="*/ 4092574 w 4092574"/>
              <a:gd name="connsiteY1" fmla="*/ 0 h 5143500"/>
              <a:gd name="connsiteX2" fmla="*/ 4092574 w 4092574"/>
              <a:gd name="connsiteY2" fmla="*/ 5143500 h 5143500"/>
              <a:gd name="connsiteX3" fmla="*/ 2116851 w 4092574"/>
              <a:gd name="connsiteY3" fmla="*/ 5143500 h 5143500"/>
              <a:gd name="connsiteX4" fmla="*/ 2057435 w 4092574"/>
              <a:gd name="connsiteY4" fmla="*/ 5120073 h 5143500"/>
              <a:gd name="connsiteX5" fmla="*/ 0 w 4092574"/>
              <a:gd name="connsiteY5" fmla="*/ 2016125 h 5143500"/>
              <a:gd name="connsiteX6" fmla="*/ 575317 w 4092574"/>
              <a:gd name="connsiteY6" fmla="*/ 13266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2574" h="5143500">
                <a:moveTo>
                  <a:pt x="674523" y="0"/>
                </a:moveTo>
                <a:lnTo>
                  <a:pt x="4092574" y="0"/>
                </a:lnTo>
                <a:lnTo>
                  <a:pt x="4092574" y="5143500"/>
                </a:lnTo>
                <a:lnTo>
                  <a:pt x="2116851" y="5143500"/>
                </a:lnTo>
                <a:lnTo>
                  <a:pt x="2057435" y="5120073"/>
                </a:lnTo>
                <a:cubicBezTo>
                  <a:pt x="848367" y="4608680"/>
                  <a:pt x="0" y="3411476"/>
                  <a:pt x="0" y="2016125"/>
                </a:cubicBezTo>
                <a:cubicBezTo>
                  <a:pt x="0" y="1318450"/>
                  <a:pt x="212092" y="670311"/>
                  <a:pt x="575317" y="13266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032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44D660C-35F2-AF77-52B4-D5D8065C7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4402"/>
          <a:stretch/>
        </p:blipFill>
        <p:spPr bwMode="auto">
          <a:xfrm>
            <a:off x="2032000" y="0"/>
            <a:ext cx="7112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040E0B49-4173-C671-6865-3DA591BF5009}"/>
              </a:ext>
            </a:extLst>
          </p:cNvPr>
          <p:cNvSpPr/>
          <p:nvPr/>
        </p:nvSpPr>
        <p:spPr>
          <a:xfrm>
            <a:off x="839240" y="824865"/>
            <a:ext cx="2414501" cy="664103"/>
          </a:xfrm>
          <a:prstGeom prst="rect">
            <a:avLst/>
          </a:prstGeom>
          <a:solidFill>
            <a:srgbClr val="A46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" panose="00000500000000000000" pitchFamily="50" charset="0"/>
                <a:ea typeface="+mn-ea"/>
                <a:cs typeface="Heebo" pitchFamily="2" charset="-79"/>
              </a:rPr>
              <a:t>ANATOMIA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180B4B3-626A-C025-AFBB-5A8C00F43AF8}"/>
              </a:ext>
            </a:extLst>
          </p:cNvPr>
          <p:cNvSpPr/>
          <p:nvPr/>
        </p:nvSpPr>
        <p:spPr>
          <a:xfrm>
            <a:off x="839239" y="1525905"/>
            <a:ext cx="3125486" cy="664103"/>
          </a:xfrm>
          <a:prstGeom prst="rect">
            <a:avLst/>
          </a:prstGeom>
          <a:solidFill>
            <a:srgbClr val="A46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" panose="00000500000000000000" pitchFamily="50" charset="0"/>
                <a:ea typeface="+mn-ea"/>
                <a:cs typeface="Heebo" pitchFamily="2" charset="-79"/>
              </a:rPr>
              <a:t>TOPOGRÁFICA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D667EC4-0CD0-7F8C-914B-E459890B88AA}"/>
              </a:ext>
            </a:extLst>
          </p:cNvPr>
          <p:cNvSpPr/>
          <p:nvPr/>
        </p:nvSpPr>
        <p:spPr>
          <a:xfrm>
            <a:off x="839240" y="2237794"/>
            <a:ext cx="2879321" cy="664103"/>
          </a:xfrm>
          <a:prstGeom prst="rect">
            <a:avLst/>
          </a:prstGeom>
          <a:solidFill>
            <a:srgbClr val="A46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" panose="00000500000000000000" pitchFamily="50" charset="0"/>
                <a:ea typeface="+mn-ea"/>
                <a:cs typeface="Heebo" pitchFamily="2" charset="-79"/>
              </a:rPr>
              <a:t>SUPERFICIAL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B7D9748-990B-55C8-C368-B82523990763}"/>
              </a:ext>
            </a:extLst>
          </p:cNvPr>
          <p:cNvSpPr/>
          <p:nvPr/>
        </p:nvSpPr>
        <p:spPr>
          <a:xfrm>
            <a:off x="839240" y="2949683"/>
            <a:ext cx="1903961" cy="664103"/>
          </a:xfrm>
          <a:prstGeom prst="rect">
            <a:avLst/>
          </a:prstGeom>
          <a:solidFill>
            <a:srgbClr val="F1E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A46956"/>
                </a:solidFill>
                <a:effectLst/>
                <a:uLnTx/>
                <a:uFillTx/>
                <a:latin typeface="Oswald" panose="00000500000000000000" pitchFamily="50" charset="0"/>
                <a:ea typeface="+mn-ea"/>
                <a:cs typeface="Heebo" pitchFamily="2" charset="-79"/>
              </a:rPr>
              <a:t>DA FACE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A1B6C7D-FB7A-B23D-708A-88FA34889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367" y="4372080"/>
            <a:ext cx="1474533" cy="38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95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opical sliced fruits seamless pattern">
            <a:extLst>
              <a:ext uri="{FF2B5EF4-FFF2-40B4-BE49-F238E27FC236}">
                <a16:creationId xmlns:a16="http://schemas.microsoft.com/office/drawing/2014/main" id="{A0660E26-56BB-20E3-D5EE-5055514C7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0E16473-3780-D117-9B9D-7E8C6216E47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230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9EF014B-E2A8-5A3E-8AA2-488C4F750AE6}"/>
              </a:ext>
            </a:extLst>
          </p:cNvPr>
          <p:cNvSpPr txBox="1"/>
          <p:nvPr/>
        </p:nvSpPr>
        <p:spPr>
          <a:xfrm>
            <a:off x="2705100" y="1463755"/>
            <a:ext cx="3733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lowerbee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frutas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CB3D04-F7E6-17FE-22EB-247EF1062878}"/>
              </a:ext>
            </a:extLst>
          </p:cNvPr>
          <p:cNvSpPr txBox="1"/>
          <p:nvPr/>
        </p:nvSpPr>
        <p:spPr>
          <a:xfrm>
            <a:off x="3142298" y="1856006"/>
            <a:ext cx="3308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1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Open Sans" panose="020B0606030504020204" pitchFamily="34" charset="0"/>
                <a:cs typeface="Heebo Light" pitchFamily="2" charset="-79"/>
              </a:rPr>
              <a:t>o fantástico mundo das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4256664-B252-DC18-2A48-BAB2F2F1D131}"/>
              </a:ext>
            </a:extLst>
          </p:cNvPr>
          <p:cNvSpPr/>
          <p:nvPr/>
        </p:nvSpPr>
        <p:spPr>
          <a:xfrm>
            <a:off x="323850" y="4769554"/>
            <a:ext cx="8572500" cy="114300"/>
          </a:xfrm>
          <a:prstGeom prst="rect">
            <a:avLst/>
          </a:prstGeom>
          <a:solidFill>
            <a:srgbClr val="00D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1055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ee photo construction silhouette">
            <a:extLst>
              <a:ext uri="{FF2B5EF4-FFF2-40B4-BE49-F238E27FC236}">
                <a16:creationId xmlns:a16="http://schemas.microsoft.com/office/drawing/2014/main" id="{29D80326-0097-46EC-121C-E992C7D1E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0E13BAF-A30A-9184-A71C-35C89D02008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2276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A26E51D-52E2-5C35-F8DD-6987C0973613}"/>
              </a:ext>
            </a:extLst>
          </p:cNvPr>
          <p:cNvSpPr txBox="1"/>
          <p:nvPr/>
        </p:nvSpPr>
        <p:spPr>
          <a:xfrm>
            <a:off x="809624" y="2190404"/>
            <a:ext cx="514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Construção civil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296DA30-0F7A-22B4-5E4E-EF3464B93B8F}"/>
              </a:ext>
            </a:extLst>
          </p:cNvPr>
          <p:cNvSpPr txBox="1"/>
          <p:nvPr/>
        </p:nvSpPr>
        <p:spPr>
          <a:xfrm>
            <a:off x="847724" y="2752379"/>
            <a:ext cx="5143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saúde e segurança do trabalho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5D44464-4B64-2BB7-B1B4-A2E5D26B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1342" y="4219680"/>
            <a:ext cx="1474533" cy="380152"/>
          </a:xfrm>
          <a:prstGeom prst="rect">
            <a:avLst/>
          </a:prstGeom>
        </p:spPr>
      </p:pic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079B4C66-3FAD-713F-0497-F292DA945DC8}"/>
              </a:ext>
            </a:extLst>
          </p:cNvPr>
          <p:cNvSpPr/>
          <p:nvPr/>
        </p:nvSpPr>
        <p:spPr>
          <a:xfrm>
            <a:off x="942976" y="3314700"/>
            <a:ext cx="5924550" cy="1143000"/>
          </a:xfrm>
          <a:custGeom>
            <a:avLst/>
            <a:gdLst>
              <a:gd name="connsiteX0" fmla="*/ 5876925 w 5876925"/>
              <a:gd name="connsiteY0" fmla="*/ 1333500 h 1333500"/>
              <a:gd name="connsiteX1" fmla="*/ 0 w 5876925"/>
              <a:gd name="connsiteY1" fmla="*/ 1333500 h 1333500"/>
              <a:gd name="connsiteX2" fmla="*/ 0 w 5876925"/>
              <a:gd name="connsiteY2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76925" h="1333500">
                <a:moveTo>
                  <a:pt x="5876925" y="1333500"/>
                </a:moveTo>
                <a:lnTo>
                  <a:pt x="0" y="13335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6272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rabalhador de escritório usando notas autoadesivas">
            <a:extLst>
              <a:ext uri="{FF2B5EF4-FFF2-40B4-BE49-F238E27FC236}">
                <a16:creationId xmlns:a16="http://schemas.microsoft.com/office/drawing/2014/main" id="{95DD442F-3647-D6A6-A70F-0A512110B7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1" y="0"/>
            <a:ext cx="5562600" cy="5143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33D1F17-9B70-DC1B-483F-7FC13FDF0869}"/>
              </a:ext>
            </a:extLst>
          </p:cNvPr>
          <p:cNvSpPr/>
          <p:nvPr/>
        </p:nvSpPr>
        <p:spPr>
          <a:xfrm>
            <a:off x="0" y="0"/>
            <a:ext cx="609600" cy="5143500"/>
          </a:xfrm>
          <a:prstGeom prst="rect">
            <a:avLst/>
          </a:prstGeom>
          <a:solidFill>
            <a:srgbClr val="FF2D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432C261-1A88-FAE1-2640-7DCB9B48F7CF}"/>
              </a:ext>
            </a:extLst>
          </p:cNvPr>
          <p:cNvSpPr/>
          <p:nvPr/>
        </p:nvSpPr>
        <p:spPr>
          <a:xfrm>
            <a:off x="6172200" y="0"/>
            <a:ext cx="2971800" cy="5143500"/>
          </a:xfrm>
          <a:prstGeom prst="rect">
            <a:avLst/>
          </a:prstGeom>
          <a:solidFill>
            <a:srgbClr val="FF2D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41BE45C-1EF1-769E-7113-AE02E19EAACC}"/>
              </a:ext>
            </a:extLst>
          </p:cNvPr>
          <p:cNvSpPr txBox="1"/>
          <p:nvPr/>
        </p:nvSpPr>
        <p:spPr>
          <a:xfrm>
            <a:off x="6688179" y="4619625"/>
            <a:ext cx="1939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Open Sans" panose="020B0606030504020204" pitchFamily="34" charset="0"/>
              </a:rPr>
              <a:t>www.logoipsum.com.br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C65D432-577A-EB1C-D3D2-F209626BD6A9}"/>
              </a:ext>
            </a:extLst>
          </p:cNvPr>
          <p:cNvGrpSpPr/>
          <p:nvPr/>
        </p:nvGrpSpPr>
        <p:grpSpPr>
          <a:xfrm>
            <a:off x="6769017" y="1562665"/>
            <a:ext cx="1927308" cy="1837594"/>
            <a:chOff x="7239000" y="1551582"/>
            <a:chExt cx="1311192" cy="1250159"/>
          </a:xfrm>
        </p:grpSpPr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770A4466-56F6-5CBA-BC93-B588D4447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6511" t="14798"/>
            <a:stretch/>
          </p:blipFill>
          <p:spPr>
            <a:xfrm>
              <a:off x="7239000" y="2409824"/>
              <a:ext cx="1311192" cy="391917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2DE70214-52FC-A5D9-8CE0-0ACE17339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373" r="75625" b="1"/>
            <a:stretch/>
          </p:blipFill>
          <p:spPr>
            <a:xfrm>
              <a:off x="7409431" y="1551582"/>
              <a:ext cx="932231" cy="962616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76E773-D41D-2B85-DF2F-40605CE5D8F3}"/>
              </a:ext>
            </a:extLst>
          </p:cNvPr>
          <p:cNvSpPr txBox="1"/>
          <p:nvPr/>
        </p:nvSpPr>
        <p:spPr>
          <a:xfrm>
            <a:off x="6688179" y="209550"/>
            <a:ext cx="1939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Open Sans" panose="020B0606030504020204" pitchFamily="34" charset="0"/>
              </a:rPr>
              <a:t>22/12/2024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78C31C-6BAE-A673-BFBF-76FE52F6968F}"/>
              </a:ext>
            </a:extLst>
          </p:cNvPr>
          <p:cNvSpPr txBox="1"/>
          <p:nvPr/>
        </p:nvSpPr>
        <p:spPr>
          <a:xfrm>
            <a:off x="920596" y="1933752"/>
            <a:ext cx="4254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" panose="00000500000000000000" pitchFamily="50" charset="0"/>
                <a:ea typeface="Open Sans" panose="020B0606030504020204" pitchFamily="34" charset="0"/>
                <a:cs typeface="Poppins Light" panose="00000400000000000000" pitchFamily="2" charset="0"/>
              </a:rPr>
              <a:t>PROPOSTA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8215457-DB16-9785-DD6A-AB33C5691552}"/>
              </a:ext>
            </a:extLst>
          </p:cNvPr>
          <p:cNvSpPr txBox="1"/>
          <p:nvPr/>
        </p:nvSpPr>
        <p:spPr>
          <a:xfrm>
            <a:off x="920596" y="2543352"/>
            <a:ext cx="4254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" panose="00000500000000000000" pitchFamily="50" charset="0"/>
                <a:ea typeface="Open Sans" panose="020B0606030504020204" pitchFamily="34" charset="0"/>
                <a:cs typeface="Poppins" panose="00000500000000000000" pitchFamily="2" charset="0"/>
              </a:rPr>
              <a:t>COMERCIAL</a:t>
            </a:r>
          </a:p>
        </p:txBody>
      </p:sp>
    </p:spTree>
    <p:extLst>
      <p:ext uri="{BB962C8B-B14F-4D97-AF65-F5344CB8AC3E}">
        <p14:creationId xmlns:p14="http://schemas.microsoft.com/office/powerpoint/2010/main" val="8723520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7B184D7-5936-7DE3-C137-976483C21139}"/>
              </a:ext>
            </a:extLst>
          </p:cNvPr>
          <p:cNvGrpSpPr/>
          <p:nvPr/>
        </p:nvGrpSpPr>
        <p:grpSpPr>
          <a:xfrm flipH="1">
            <a:off x="-1" y="0"/>
            <a:ext cx="9144001" cy="5143500"/>
            <a:chOff x="0" y="0"/>
            <a:chExt cx="9144001" cy="5143500"/>
          </a:xfrm>
        </p:grpSpPr>
        <p:pic>
          <p:nvPicPr>
            <p:cNvPr id="4098" name="Picture 2" descr="Free photo side view of male hacker with gloves and laptop">
              <a:extLst>
                <a:ext uri="{FF2B5EF4-FFF2-40B4-BE49-F238E27FC236}">
                  <a16:creationId xmlns:a16="http://schemas.microsoft.com/office/drawing/2014/main" id="{42E204F7-9EFF-D66A-BF3F-7F3A4B85C1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0"/>
              <a:ext cx="589597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ree photo side view of male hacker with gloves and laptop">
              <a:extLst>
                <a:ext uri="{FF2B5EF4-FFF2-40B4-BE49-F238E27FC236}">
                  <a16:creationId xmlns:a16="http://schemas.microsoft.com/office/drawing/2014/main" id="{2F0F48D5-4E60-0BE1-27E1-6B45800CDE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95976" y="0"/>
              <a:ext cx="3248025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89041217-EAFD-4A15-9B23-100386FA323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16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9CED3C9-5AA2-4E8F-F1B7-42DC1E820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925" y="3920698"/>
            <a:ext cx="1474533" cy="380152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7EC878B-6C80-0A95-69CF-EBC58964A913}"/>
              </a:ext>
            </a:extLst>
          </p:cNvPr>
          <p:cNvCxnSpPr/>
          <p:nvPr/>
        </p:nvCxnSpPr>
        <p:spPr>
          <a:xfrm>
            <a:off x="838200" y="1985614"/>
            <a:ext cx="0" cy="1223072"/>
          </a:xfrm>
          <a:prstGeom prst="line">
            <a:avLst/>
          </a:prstGeom>
          <a:ln w="38100">
            <a:solidFill>
              <a:srgbClr val="E893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FEC0649-F67C-4E92-AF3A-910FF07A9744}"/>
              </a:ext>
            </a:extLst>
          </p:cNvPr>
          <p:cNvSpPr txBox="1"/>
          <p:nvPr/>
        </p:nvSpPr>
        <p:spPr>
          <a:xfrm>
            <a:off x="945996" y="1895652"/>
            <a:ext cx="4254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5400" spc="-150">
                <a:solidFill>
                  <a:schemeClr val="bg1"/>
                </a:solidFill>
                <a:latin typeface="Oswald" panose="00000500000000000000" pitchFamily="50" charset="0"/>
                <a:ea typeface="Open Sans" panose="020B0606030504020204" pitchFamily="34" charset="0"/>
                <a:cs typeface="Poppins Light" panose="00000400000000000000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-150" normalizeH="0" baseline="0" noProof="0" dirty="0">
                <a:ln>
                  <a:noFill/>
                </a:ln>
                <a:solidFill>
                  <a:srgbClr val="E8932B"/>
                </a:solidFill>
                <a:effectLst/>
                <a:uLnTx/>
                <a:uFillTx/>
                <a:latin typeface="Oswald" panose="00000500000000000000" pitchFamily="50" charset="0"/>
                <a:ea typeface="Open Sans" panose="020B0606030504020204" pitchFamily="34" charset="0"/>
                <a:cs typeface="Poppins Light" panose="00000400000000000000" pitchFamily="2" charset="0"/>
              </a:rPr>
              <a:t>GOLPES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EC72AE-A87A-596E-1125-438F57C782B7}"/>
              </a:ext>
            </a:extLst>
          </p:cNvPr>
          <p:cNvSpPr txBox="1"/>
          <p:nvPr/>
        </p:nvSpPr>
        <p:spPr>
          <a:xfrm>
            <a:off x="945996" y="2505252"/>
            <a:ext cx="4254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5400" spc="-150">
                <a:solidFill>
                  <a:schemeClr val="bg1"/>
                </a:solidFill>
                <a:latin typeface="Oswald" panose="00000500000000000000" pitchFamily="50" charset="0"/>
                <a:ea typeface="Open Sans" panose="020B0606030504020204" pitchFamily="34" charset="0"/>
                <a:cs typeface="Poppins Light" panose="00000400000000000000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none" spc="-150" normalizeH="0" baseline="0" noProof="0" dirty="0">
                <a:ln>
                  <a:noFill/>
                </a:ln>
                <a:solidFill>
                  <a:srgbClr val="E8932B"/>
                </a:solidFill>
                <a:effectLst/>
                <a:uLnTx/>
                <a:uFillTx/>
                <a:latin typeface="Oswald" panose="00000500000000000000" pitchFamily="50" charset="0"/>
                <a:ea typeface="Open Sans" panose="020B0606030504020204" pitchFamily="34" charset="0"/>
                <a:cs typeface="Poppins Light" panose="00000400000000000000" pitchFamily="2" charset="0"/>
              </a:rPr>
              <a:t>CIBERNÉTICOS</a:t>
            </a:r>
          </a:p>
        </p:txBody>
      </p:sp>
    </p:spTree>
    <p:extLst>
      <p:ext uri="{BB962C8B-B14F-4D97-AF65-F5344CB8AC3E}">
        <p14:creationId xmlns:p14="http://schemas.microsoft.com/office/powerpoint/2010/main" val="2000554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977BEA1-9387-8042-9D7C-4263629503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" y="0"/>
            <a:ext cx="9130191" cy="5143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2945BA5-77BA-7856-9EA1-1AAFAF8870A2}"/>
              </a:ext>
            </a:extLst>
          </p:cNvPr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B2CEC6-21A9-E64A-F178-1A2CCE4D273A}"/>
              </a:ext>
            </a:extLst>
          </p:cNvPr>
          <p:cNvSpPr txBox="1"/>
          <p:nvPr/>
        </p:nvSpPr>
        <p:spPr>
          <a:xfrm>
            <a:off x="981075" y="1781175"/>
            <a:ext cx="5297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O hub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07B74A-005A-01F4-665F-839382F49B98}"/>
              </a:ext>
            </a:extLst>
          </p:cNvPr>
          <p:cNvSpPr txBox="1"/>
          <p:nvPr/>
        </p:nvSpPr>
        <p:spPr>
          <a:xfrm>
            <a:off x="981075" y="2272873"/>
            <a:ext cx="7282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audiovisual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9D58A9-C2FB-E163-06F5-4AA5422AF243}"/>
              </a:ext>
            </a:extLst>
          </p:cNvPr>
          <p:cNvSpPr txBox="1"/>
          <p:nvPr/>
        </p:nvSpPr>
        <p:spPr>
          <a:xfrm>
            <a:off x="981075" y="2764571"/>
            <a:ext cx="5297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-150" normalizeH="0" baseline="0" noProof="0" dirty="0">
                <a:ln>
                  <a:noFill/>
                </a:ln>
                <a:solidFill>
                  <a:srgbClr val="FE522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dos seus sonhos!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E91EF338-4ECE-3973-7618-4AFAF2FACB10}"/>
              </a:ext>
            </a:extLst>
          </p:cNvPr>
          <p:cNvCxnSpPr>
            <a:cxnSpLocks/>
          </p:cNvCxnSpPr>
          <p:nvPr/>
        </p:nvCxnSpPr>
        <p:spPr>
          <a:xfrm>
            <a:off x="1097280" y="1783080"/>
            <a:ext cx="5113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49DC1B9-3F1A-65AA-8523-639ED7130014}"/>
              </a:ext>
            </a:extLst>
          </p:cNvPr>
          <p:cNvCxnSpPr>
            <a:cxnSpLocks/>
          </p:cNvCxnSpPr>
          <p:nvPr/>
        </p:nvCxnSpPr>
        <p:spPr>
          <a:xfrm>
            <a:off x="1097280" y="3505200"/>
            <a:ext cx="51136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áfico 9">
            <a:extLst>
              <a:ext uri="{FF2B5EF4-FFF2-40B4-BE49-F238E27FC236}">
                <a16:creationId xmlns:a16="http://schemas.microsoft.com/office/drawing/2014/main" id="{352E44B9-DE68-9773-1485-3D39DE5A9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450" y="4415998"/>
            <a:ext cx="1474533" cy="38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965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hoto chess pieces on chessboard dark background generative ai">
            <a:extLst>
              <a:ext uri="{FF2B5EF4-FFF2-40B4-BE49-F238E27FC236}">
                <a16:creationId xmlns:a16="http://schemas.microsoft.com/office/drawing/2014/main" id="{098AB9B0-97A3-CED9-549D-40A2AE9163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2348505-55AF-9691-E48E-BAE51DB53B0C}"/>
              </a:ext>
            </a:extLst>
          </p:cNvPr>
          <p:cNvSpPr/>
          <p:nvPr/>
        </p:nvSpPr>
        <p:spPr>
          <a:xfrm>
            <a:off x="0" y="2571750"/>
            <a:ext cx="9144000" cy="2009775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CA32891-51B6-FACB-591F-0EA7F89F3F3F}"/>
              </a:ext>
            </a:extLst>
          </p:cNvPr>
          <p:cNvSpPr/>
          <p:nvPr/>
        </p:nvSpPr>
        <p:spPr>
          <a:xfrm>
            <a:off x="0" y="2571750"/>
            <a:ext cx="342900" cy="2009775"/>
          </a:xfrm>
          <a:prstGeom prst="rect">
            <a:avLst/>
          </a:prstGeom>
          <a:solidFill>
            <a:srgbClr val="FCB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cs typeface="Heebo" pitchFamily="2" charset="-79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BB9DDA-5674-E167-5892-8E511C81135B}"/>
              </a:ext>
            </a:extLst>
          </p:cNvPr>
          <p:cNvSpPr txBox="1"/>
          <p:nvPr/>
        </p:nvSpPr>
        <p:spPr>
          <a:xfrm>
            <a:off x="708659" y="2904328"/>
            <a:ext cx="3549015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Gestão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BA0BF3-D82A-356D-3A9F-BBDA29EBDE58}"/>
              </a:ext>
            </a:extLst>
          </p:cNvPr>
          <p:cNvSpPr txBox="1"/>
          <p:nvPr/>
        </p:nvSpPr>
        <p:spPr>
          <a:xfrm>
            <a:off x="708659" y="3440013"/>
            <a:ext cx="3549015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-150" normalizeH="0" baseline="0" noProof="0" dirty="0">
                <a:ln>
                  <a:noFill/>
                </a:ln>
                <a:solidFill>
                  <a:srgbClr val="FCB316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de riscos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20D31F2-8D9E-4A80-801B-35E89BF9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5081" y="3394992"/>
            <a:ext cx="1474533" cy="38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84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2" name="Picture 8" descr="Photo the doctor looks at the hologram of the intestine, checks the test result on the virtual interface and analyzes the data. ulcer, surgery, innovative technologies, medicine of the future.">
            <a:extLst>
              <a:ext uri="{FF2B5EF4-FFF2-40B4-BE49-F238E27FC236}">
                <a16:creationId xmlns:a16="http://schemas.microsoft.com/office/drawing/2014/main" id="{07FE1D2D-72B9-B970-A22B-98433ACB8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448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22B1045-C621-ED8B-60F0-9AB9E6D06F6F}"/>
              </a:ext>
            </a:extLst>
          </p:cNvPr>
          <p:cNvSpPr/>
          <p:nvPr/>
        </p:nvSpPr>
        <p:spPr>
          <a:xfrm>
            <a:off x="1647824" y="0"/>
            <a:ext cx="7493889" cy="5143499"/>
          </a:xfrm>
          <a:prstGeom prst="rect">
            <a:avLst/>
          </a:prstGeom>
          <a:gradFill flip="none" rotWithShape="1">
            <a:gsLst>
              <a:gs pos="1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039896-D61A-5299-A800-C173137F5694}"/>
              </a:ext>
            </a:extLst>
          </p:cNvPr>
          <p:cNvSpPr txBox="1"/>
          <p:nvPr/>
        </p:nvSpPr>
        <p:spPr>
          <a:xfrm>
            <a:off x="981076" y="1940436"/>
            <a:ext cx="339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-150" normalizeH="0" baseline="0" noProof="0" dirty="0">
                <a:ln>
                  <a:noFill/>
                </a:ln>
                <a:solidFill>
                  <a:srgbClr val="093247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Sistema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F88DD3B-EC12-046E-5A92-8F7062BFD8C4}"/>
              </a:ext>
            </a:extLst>
          </p:cNvPr>
          <p:cNvCxnSpPr/>
          <p:nvPr/>
        </p:nvCxnSpPr>
        <p:spPr>
          <a:xfrm>
            <a:off x="1114425" y="3317364"/>
            <a:ext cx="4371975" cy="0"/>
          </a:xfrm>
          <a:prstGeom prst="line">
            <a:avLst/>
          </a:prstGeom>
          <a:ln w="28575">
            <a:solidFill>
              <a:srgbClr val="4FB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FC33ABA-56FF-6B6E-16F7-6A5C339DBF15}"/>
              </a:ext>
            </a:extLst>
          </p:cNvPr>
          <p:cNvCxnSpPr>
            <a:cxnSpLocks/>
          </p:cNvCxnSpPr>
          <p:nvPr/>
        </p:nvCxnSpPr>
        <p:spPr>
          <a:xfrm>
            <a:off x="5600700" y="3317364"/>
            <a:ext cx="247650" cy="0"/>
          </a:xfrm>
          <a:prstGeom prst="line">
            <a:avLst/>
          </a:prstGeom>
          <a:ln w="28575">
            <a:solidFill>
              <a:srgbClr val="4FB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AE21C22-036F-0D39-37A3-7A210E9E2F8E}"/>
              </a:ext>
            </a:extLst>
          </p:cNvPr>
          <p:cNvCxnSpPr>
            <a:cxnSpLocks/>
          </p:cNvCxnSpPr>
          <p:nvPr/>
        </p:nvCxnSpPr>
        <p:spPr>
          <a:xfrm>
            <a:off x="7245350" y="3317364"/>
            <a:ext cx="1911350" cy="0"/>
          </a:xfrm>
          <a:prstGeom prst="line">
            <a:avLst/>
          </a:prstGeom>
          <a:ln w="28575">
            <a:solidFill>
              <a:srgbClr val="4FBF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F759D6-D1E6-8BA3-A41B-94F0689E4BA3}"/>
              </a:ext>
            </a:extLst>
          </p:cNvPr>
          <p:cNvSpPr txBox="1"/>
          <p:nvPr/>
        </p:nvSpPr>
        <p:spPr>
          <a:xfrm>
            <a:off x="981075" y="2498809"/>
            <a:ext cx="3524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-150" normalizeH="0" baseline="0" noProof="0" dirty="0">
                <a:ln>
                  <a:noFill/>
                </a:ln>
                <a:solidFill>
                  <a:srgbClr val="4FBFE7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digestório</a:t>
            </a:r>
          </a:p>
        </p:txBody>
      </p:sp>
    </p:spTree>
    <p:extLst>
      <p:ext uri="{BB962C8B-B14F-4D97-AF65-F5344CB8AC3E}">
        <p14:creationId xmlns:p14="http://schemas.microsoft.com/office/powerpoint/2010/main" val="39986520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Free vector topographic map background">
            <a:extLst>
              <a:ext uri="{FF2B5EF4-FFF2-40B4-BE49-F238E27FC236}">
                <a16:creationId xmlns:a16="http://schemas.microsoft.com/office/drawing/2014/main" id="{79C5D77E-041F-21A5-0D27-2D20CEC1D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D0B4F74-207D-9401-596F-B14FCDC7C5E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F5F8B08-D626-158C-4468-6CB2F5828D33}"/>
              </a:ext>
            </a:extLst>
          </p:cNvPr>
          <p:cNvGrpSpPr/>
          <p:nvPr/>
        </p:nvGrpSpPr>
        <p:grpSpPr>
          <a:xfrm>
            <a:off x="2627169" y="1580763"/>
            <a:ext cx="3889663" cy="1981974"/>
            <a:chOff x="1946132" y="1781175"/>
            <a:chExt cx="3889663" cy="1981974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4ED53692-BC2F-1B9B-7A3F-5A6EE95AF05A}"/>
                </a:ext>
              </a:extLst>
            </p:cNvPr>
            <p:cNvSpPr/>
            <p:nvPr/>
          </p:nvSpPr>
          <p:spPr>
            <a:xfrm>
              <a:off x="2115850" y="1781175"/>
              <a:ext cx="3550227" cy="942975"/>
            </a:xfrm>
            <a:custGeom>
              <a:avLst/>
              <a:gdLst/>
              <a:ahLst/>
              <a:cxnLst/>
              <a:rect l="l" t="t" r="r" b="b"/>
              <a:pathLst>
                <a:path w="3550227" h="942975">
                  <a:moveTo>
                    <a:pt x="2649793" y="385205"/>
                  </a:moveTo>
                  <a:cubicBezTo>
                    <a:pt x="2677175" y="385205"/>
                    <a:pt x="2700086" y="395123"/>
                    <a:pt x="2718526" y="414961"/>
                  </a:cubicBezTo>
                  <a:cubicBezTo>
                    <a:pt x="2736966" y="434798"/>
                    <a:pt x="2746187" y="463437"/>
                    <a:pt x="2746187" y="500876"/>
                  </a:cubicBezTo>
                  <a:cubicBezTo>
                    <a:pt x="2746187" y="538316"/>
                    <a:pt x="2736966" y="566815"/>
                    <a:pt x="2718526" y="586373"/>
                  </a:cubicBezTo>
                  <a:cubicBezTo>
                    <a:pt x="2700086" y="605931"/>
                    <a:pt x="2677175" y="615710"/>
                    <a:pt x="2649793" y="615710"/>
                  </a:cubicBezTo>
                  <a:cubicBezTo>
                    <a:pt x="2622413" y="615710"/>
                    <a:pt x="2599362" y="605931"/>
                    <a:pt x="2580642" y="586373"/>
                  </a:cubicBezTo>
                  <a:cubicBezTo>
                    <a:pt x="2561922" y="566815"/>
                    <a:pt x="2552562" y="538316"/>
                    <a:pt x="2552562" y="500876"/>
                  </a:cubicBezTo>
                  <a:cubicBezTo>
                    <a:pt x="2552562" y="463437"/>
                    <a:pt x="2561922" y="434798"/>
                    <a:pt x="2580642" y="414961"/>
                  </a:cubicBezTo>
                  <a:cubicBezTo>
                    <a:pt x="2599362" y="395123"/>
                    <a:pt x="2622413" y="385205"/>
                    <a:pt x="2649793" y="385205"/>
                  </a:cubicBezTo>
                  <a:close/>
                  <a:moveTo>
                    <a:pt x="1670700" y="374308"/>
                  </a:moveTo>
                  <a:cubicBezTo>
                    <a:pt x="1695846" y="374308"/>
                    <a:pt x="1716941" y="381992"/>
                    <a:pt x="1733984" y="397359"/>
                  </a:cubicBezTo>
                  <a:cubicBezTo>
                    <a:pt x="1751027" y="412726"/>
                    <a:pt x="1759270" y="435776"/>
                    <a:pt x="1758711" y="466510"/>
                  </a:cubicBezTo>
                  <a:lnTo>
                    <a:pt x="1575983" y="466510"/>
                  </a:lnTo>
                  <a:cubicBezTo>
                    <a:pt x="1578218" y="436335"/>
                    <a:pt x="1587997" y="413424"/>
                    <a:pt x="1605320" y="397778"/>
                  </a:cubicBezTo>
                  <a:cubicBezTo>
                    <a:pt x="1622643" y="382131"/>
                    <a:pt x="1644436" y="374308"/>
                    <a:pt x="1670700" y="374308"/>
                  </a:cubicBezTo>
                  <a:close/>
                  <a:moveTo>
                    <a:pt x="994425" y="374308"/>
                  </a:moveTo>
                  <a:cubicBezTo>
                    <a:pt x="1019571" y="374308"/>
                    <a:pt x="1040665" y="381992"/>
                    <a:pt x="1057709" y="397359"/>
                  </a:cubicBezTo>
                  <a:cubicBezTo>
                    <a:pt x="1074752" y="412726"/>
                    <a:pt x="1082995" y="435776"/>
                    <a:pt x="1082436" y="466510"/>
                  </a:cubicBezTo>
                  <a:lnTo>
                    <a:pt x="899708" y="466510"/>
                  </a:lnTo>
                  <a:cubicBezTo>
                    <a:pt x="901943" y="436335"/>
                    <a:pt x="911722" y="413424"/>
                    <a:pt x="929045" y="397778"/>
                  </a:cubicBezTo>
                  <a:cubicBezTo>
                    <a:pt x="946368" y="382131"/>
                    <a:pt x="968161" y="374308"/>
                    <a:pt x="994425" y="374308"/>
                  </a:cubicBezTo>
                  <a:close/>
                  <a:moveTo>
                    <a:pt x="1896328" y="267018"/>
                  </a:moveTo>
                  <a:lnTo>
                    <a:pt x="2062292" y="734734"/>
                  </a:lnTo>
                  <a:lnTo>
                    <a:pt x="2239990" y="734734"/>
                  </a:lnTo>
                  <a:lnTo>
                    <a:pt x="2405954" y="267018"/>
                  </a:lnTo>
                  <a:lnTo>
                    <a:pt x="2253401" y="267018"/>
                  </a:lnTo>
                  <a:lnTo>
                    <a:pt x="2151979" y="594755"/>
                  </a:lnTo>
                  <a:lnTo>
                    <a:pt x="2048880" y="267018"/>
                  </a:lnTo>
                  <a:close/>
                  <a:moveTo>
                    <a:pt x="431231" y="262827"/>
                  </a:moveTo>
                  <a:lnTo>
                    <a:pt x="520080" y="262827"/>
                  </a:lnTo>
                  <a:cubicBezTo>
                    <a:pt x="548020" y="262827"/>
                    <a:pt x="568835" y="269533"/>
                    <a:pt x="582526" y="282944"/>
                  </a:cubicBezTo>
                  <a:cubicBezTo>
                    <a:pt x="596216" y="296355"/>
                    <a:pt x="603062" y="314796"/>
                    <a:pt x="603062" y="338265"/>
                  </a:cubicBezTo>
                  <a:cubicBezTo>
                    <a:pt x="603062" y="362853"/>
                    <a:pt x="596356" y="381433"/>
                    <a:pt x="582945" y="394006"/>
                  </a:cubicBezTo>
                  <a:cubicBezTo>
                    <a:pt x="569534" y="406579"/>
                    <a:pt x="548579" y="412865"/>
                    <a:pt x="520080" y="412865"/>
                  </a:cubicBezTo>
                  <a:lnTo>
                    <a:pt x="431231" y="412865"/>
                  </a:lnTo>
                  <a:close/>
                  <a:moveTo>
                    <a:pt x="3096478" y="261151"/>
                  </a:moveTo>
                  <a:cubicBezTo>
                    <a:pt x="3038363" y="261151"/>
                    <a:pt x="2993379" y="274143"/>
                    <a:pt x="2961528" y="300127"/>
                  </a:cubicBezTo>
                  <a:cubicBezTo>
                    <a:pt x="2929676" y="326112"/>
                    <a:pt x="2913751" y="360059"/>
                    <a:pt x="2913751" y="401969"/>
                  </a:cubicBezTo>
                  <a:cubicBezTo>
                    <a:pt x="2913751" y="434379"/>
                    <a:pt x="2921853" y="459944"/>
                    <a:pt x="2938058" y="478664"/>
                  </a:cubicBezTo>
                  <a:cubicBezTo>
                    <a:pt x="2954264" y="497384"/>
                    <a:pt x="2973542" y="510935"/>
                    <a:pt x="2995894" y="519317"/>
                  </a:cubicBezTo>
                  <a:cubicBezTo>
                    <a:pt x="3018246" y="527699"/>
                    <a:pt x="3046745" y="535522"/>
                    <a:pt x="3081391" y="542786"/>
                  </a:cubicBezTo>
                  <a:cubicBezTo>
                    <a:pt x="3116036" y="550610"/>
                    <a:pt x="3141043" y="558014"/>
                    <a:pt x="3156409" y="564999"/>
                  </a:cubicBezTo>
                  <a:cubicBezTo>
                    <a:pt x="3171776" y="571984"/>
                    <a:pt x="3179460" y="583579"/>
                    <a:pt x="3179460" y="599784"/>
                  </a:cubicBezTo>
                  <a:cubicBezTo>
                    <a:pt x="3179460" y="612078"/>
                    <a:pt x="3175269" y="621996"/>
                    <a:pt x="3166887" y="629540"/>
                  </a:cubicBezTo>
                  <a:cubicBezTo>
                    <a:pt x="3158505" y="637084"/>
                    <a:pt x="3146211" y="640856"/>
                    <a:pt x="3130006" y="640856"/>
                  </a:cubicBezTo>
                  <a:cubicBezTo>
                    <a:pt x="3106537" y="640856"/>
                    <a:pt x="3087398" y="635547"/>
                    <a:pt x="3072589" y="624930"/>
                  </a:cubicBezTo>
                  <a:cubicBezTo>
                    <a:pt x="3057781" y="614313"/>
                    <a:pt x="3049259" y="598946"/>
                    <a:pt x="3047024" y="578829"/>
                  </a:cubicBezTo>
                  <a:lnTo>
                    <a:pt x="2908721" y="578829"/>
                  </a:lnTo>
                  <a:cubicBezTo>
                    <a:pt x="2917103" y="630797"/>
                    <a:pt x="2940293" y="670752"/>
                    <a:pt x="2978292" y="698692"/>
                  </a:cubicBezTo>
                  <a:cubicBezTo>
                    <a:pt x="3016290" y="726632"/>
                    <a:pt x="3066862" y="740602"/>
                    <a:pt x="3130006" y="740602"/>
                  </a:cubicBezTo>
                  <a:cubicBezTo>
                    <a:pt x="3167446" y="740602"/>
                    <a:pt x="3199856" y="734734"/>
                    <a:pt x="3227237" y="722999"/>
                  </a:cubicBezTo>
                  <a:cubicBezTo>
                    <a:pt x="3254618" y="711265"/>
                    <a:pt x="3275574" y="695059"/>
                    <a:pt x="3290102" y="674384"/>
                  </a:cubicBezTo>
                  <a:cubicBezTo>
                    <a:pt x="3304631" y="653708"/>
                    <a:pt x="3311895" y="629959"/>
                    <a:pt x="3311895" y="603137"/>
                  </a:cubicBezTo>
                  <a:cubicBezTo>
                    <a:pt x="3311895" y="570168"/>
                    <a:pt x="3303513" y="543904"/>
                    <a:pt x="3286750" y="524346"/>
                  </a:cubicBezTo>
                  <a:cubicBezTo>
                    <a:pt x="3269986" y="504788"/>
                    <a:pt x="3250148" y="490678"/>
                    <a:pt x="3227237" y="482017"/>
                  </a:cubicBezTo>
                  <a:cubicBezTo>
                    <a:pt x="3204326" y="473355"/>
                    <a:pt x="3174990" y="464834"/>
                    <a:pt x="3139226" y="456452"/>
                  </a:cubicBezTo>
                  <a:cubicBezTo>
                    <a:pt x="3106257" y="449187"/>
                    <a:pt x="3082089" y="441923"/>
                    <a:pt x="3066722" y="434659"/>
                  </a:cubicBezTo>
                  <a:cubicBezTo>
                    <a:pt x="3051355" y="427394"/>
                    <a:pt x="3043671" y="416498"/>
                    <a:pt x="3043671" y="401969"/>
                  </a:cubicBezTo>
                  <a:cubicBezTo>
                    <a:pt x="3043671" y="389116"/>
                    <a:pt x="3047862" y="379198"/>
                    <a:pt x="3056245" y="372213"/>
                  </a:cubicBezTo>
                  <a:cubicBezTo>
                    <a:pt x="3064627" y="365228"/>
                    <a:pt x="3076920" y="361735"/>
                    <a:pt x="3093125" y="361735"/>
                  </a:cubicBezTo>
                  <a:cubicBezTo>
                    <a:pt x="3113801" y="361735"/>
                    <a:pt x="3130984" y="367183"/>
                    <a:pt x="3144675" y="378080"/>
                  </a:cubicBezTo>
                  <a:cubicBezTo>
                    <a:pt x="3158365" y="388977"/>
                    <a:pt x="3167166" y="403925"/>
                    <a:pt x="3171078" y="422924"/>
                  </a:cubicBezTo>
                  <a:lnTo>
                    <a:pt x="3305190" y="422924"/>
                  </a:lnTo>
                  <a:cubicBezTo>
                    <a:pt x="3296249" y="374308"/>
                    <a:pt x="3274037" y="335192"/>
                    <a:pt x="3238553" y="305576"/>
                  </a:cubicBezTo>
                  <a:cubicBezTo>
                    <a:pt x="3203069" y="275959"/>
                    <a:pt x="3155711" y="261151"/>
                    <a:pt x="3096478" y="261151"/>
                  </a:cubicBezTo>
                  <a:close/>
                  <a:moveTo>
                    <a:pt x="2649793" y="261151"/>
                  </a:moveTo>
                  <a:cubicBezTo>
                    <a:pt x="2603413" y="261151"/>
                    <a:pt x="2561783" y="270790"/>
                    <a:pt x="2524902" y="290069"/>
                  </a:cubicBezTo>
                  <a:cubicBezTo>
                    <a:pt x="2488021" y="309348"/>
                    <a:pt x="2459103" y="337148"/>
                    <a:pt x="2438148" y="373470"/>
                  </a:cubicBezTo>
                  <a:cubicBezTo>
                    <a:pt x="2417193" y="409792"/>
                    <a:pt x="2406716" y="452261"/>
                    <a:pt x="2406716" y="500876"/>
                  </a:cubicBezTo>
                  <a:cubicBezTo>
                    <a:pt x="2406716" y="549492"/>
                    <a:pt x="2417193" y="591961"/>
                    <a:pt x="2438148" y="628283"/>
                  </a:cubicBezTo>
                  <a:cubicBezTo>
                    <a:pt x="2459103" y="664605"/>
                    <a:pt x="2488021" y="692405"/>
                    <a:pt x="2524902" y="711684"/>
                  </a:cubicBezTo>
                  <a:cubicBezTo>
                    <a:pt x="2561783" y="730962"/>
                    <a:pt x="2603413" y="740602"/>
                    <a:pt x="2649793" y="740602"/>
                  </a:cubicBezTo>
                  <a:cubicBezTo>
                    <a:pt x="2696174" y="740602"/>
                    <a:pt x="2737665" y="730962"/>
                    <a:pt x="2774266" y="711684"/>
                  </a:cubicBezTo>
                  <a:cubicBezTo>
                    <a:pt x="2810868" y="692405"/>
                    <a:pt x="2839646" y="664605"/>
                    <a:pt x="2860601" y="628283"/>
                  </a:cubicBezTo>
                  <a:cubicBezTo>
                    <a:pt x="2881556" y="591961"/>
                    <a:pt x="2892033" y="549492"/>
                    <a:pt x="2892033" y="500876"/>
                  </a:cubicBezTo>
                  <a:cubicBezTo>
                    <a:pt x="2892033" y="452261"/>
                    <a:pt x="2881556" y="409792"/>
                    <a:pt x="2860601" y="373470"/>
                  </a:cubicBezTo>
                  <a:cubicBezTo>
                    <a:pt x="2839646" y="337148"/>
                    <a:pt x="2810868" y="309348"/>
                    <a:pt x="2774266" y="290069"/>
                  </a:cubicBezTo>
                  <a:cubicBezTo>
                    <a:pt x="2737665" y="270790"/>
                    <a:pt x="2696174" y="261151"/>
                    <a:pt x="2649793" y="261151"/>
                  </a:cubicBezTo>
                  <a:close/>
                  <a:moveTo>
                    <a:pt x="1670700" y="261151"/>
                  </a:moveTo>
                  <a:cubicBezTo>
                    <a:pt x="1624878" y="261151"/>
                    <a:pt x="1584086" y="270790"/>
                    <a:pt x="1548323" y="290069"/>
                  </a:cubicBezTo>
                  <a:cubicBezTo>
                    <a:pt x="1512559" y="309348"/>
                    <a:pt x="1484759" y="337008"/>
                    <a:pt x="1464922" y="373051"/>
                  </a:cubicBezTo>
                  <a:cubicBezTo>
                    <a:pt x="1445084" y="409093"/>
                    <a:pt x="1435165" y="451702"/>
                    <a:pt x="1435165" y="500876"/>
                  </a:cubicBezTo>
                  <a:cubicBezTo>
                    <a:pt x="1435165" y="549492"/>
                    <a:pt x="1445224" y="591961"/>
                    <a:pt x="1465341" y="628283"/>
                  </a:cubicBezTo>
                  <a:cubicBezTo>
                    <a:pt x="1485457" y="664605"/>
                    <a:pt x="1513258" y="692405"/>
                    <a:pt x="1548742" y="711684"/>
                  </a:cubicBezTo>
                  <a:cubicBezTo>
                    <a:pt x="1584225" y="730962"/>
                    <a:pt x="1624878" y="740602"/>
                    <a:pt x="1670700" y="740602"/>
                  </a:cubicBezTo>
                  <a:cubicBezTo>
                    <a:pt x="1709816" y="740602"/>
                    <a:pt x="1745300" y="733197"/>
                    <a:pt x="1777151" y="718389"/>
                  </a:cubicBezTo>
                  <a:cubicBezTo>
                    <a:pt x="1809003" y="703581"/>
                    <a:pt x="1835266" y="683185"/>
                    <a:pt x="1855942" y="657201"/>
                  </a:cubicBezTo>
                  <a:cubicBezTo>
                    <a:pt x="1876618" y="631216"/>
                    <a:pt x="1890029" y="601740"/>
                    <a:pt x="1896176" y="568771"/>
                  </a:cubicBezTo>
                  <a:lnTo>
                    <a:pt x="1744461" y="568771"/>
                  </a:lnTo>
                  <a:cubicBezTo>
                    <a:pt x="1739991" y="585535"/>
                    <a:pt x="1730771" y="599225"/>
                    <a:pt x="1716801" y="609842"/>
                  </a:cubicBezTo>
                  <a:cubicBezTo>
                    <a:pt x="1702831" y="620460"/>
                    <a:pt x="1685229" y="625768"/>
                    <a:pt x="1663994" y="625768"/>
                  </a:cubicBezTo>
                  <a:cubicBezTo>
                    <a:pt x="1638848" y="625768"/>
                    <a:pt x="1618173" y="618085"/>
                    <a:pt x="1601967" y="602718"/>
                  </a:cubicBezTo>
                  <a:cubicBezTo>
                    <a:pt x="1585762" y="587351"/>
                    <a:pt x="1576822" y="562065"/>
                    <a:pt x="1575145" y="526861"/>
                  </a:cubicBezTo>
                  <a:lnTo>
                    <a:pt x="1899528" y="526861"/>
                  </a:lnTo>
                  <a:cubicBezTo>
                    <a:pt x="1902322" y="512891"/>
                    <a:pt x="1903719" y="500038"/>
                    <a:pt x="1903719" y="488303"/>
                  </a:cubicBezTo>
                  <a:cubicBezTo>
                    <a:pt x="1903719" y="443599"/>
                    <a:pt x="1894080" y="404064"/>
                    <a:pt x="1874802" y="369698"/>
                  </a:cubicBezTo>
                  <a:cubicBezTo>
                    <a:pt x="1855523" y="335332"/>
                    <a:pt x="1828281" y="308649"/>
                    <a:pt x="1793077" y="289650"/>
                  </a:cubicBezTo>
                  <a:cubicBezTo>
                    <a:pt x="1757873" y="270651"/>
                    <a:pt x="1717080" y="261151"/>
                    <a:pt x="1670700" y="261151"/>
                  </a:cubicBezTo>
                  <a:close/>
                  <a:moveTo>
                    <a:pt x="994425" y="261151"/>
                  </a:moveTo>
                  <a:cubicBezTo>
                    <a:pt x="948603" y="261151"/>
                    <a:pt x="907811" y="270790"/>
                    <a:pt x="872048" y="290069"/>
                  </a:cubicBezTo>
                  <a:cubicBezTo>
                    <a:pt x="836284" y="309348"/>
                    <a:pt x="808484" y="337008"/>
                    <a:pt x="788647" y="373051"/>
                  </a:cubicBezTo>
                  <a:cubicBezTo>
                    <a:pt x="768809" y="409093"/>
                    <a:pt x="758891" y="451702"/>
                    <a:pt x="758891" y="500876"/>
                  </a:cubicBezTo>
                  <a:cubicBezTo>
                    <a:pt x="758891" y="549492"/>
                    <a:pt x="768949" y="591961"/>
                    <a:pt x="789066" y="628283"/>
                  </a:cubicBezTo>
                  <a:cubicBezTo>
                    <a:pt x="809183" y="664605"/>
                    <a:pt x="836983" y="692405"/>
                    <a:pt x="872467" y="711684"/>
                  </a:cubicBezTo>
                  <a:cubicBezTo>
                    <a:pt x="907950" y="730962"/>
                    <a:pt x="948603" y="740602"/>
                    <a:pt x="994425" y="740602"/>
                  </a:cubicBezTo>
                  <a:cubicBezTo>
                    <a:pt x="1033541" y="740602"/>
                    <a:pt x="1069025" y="733197"/>
                    <a:pt x="1100876" y="718389"/>
                  </a:cubicBezTo>
                  <a:cubicBezTo>
                    <a:pt x="1132728" y="703581"/>
                    <a:pt x="1158991" y="683185"/>
                    <a:pt x="1179667" y="657201"/>
                  </a:cubicBezTo>
                  <a:cubicBezTo>
                    <a:pt x="1200343" y="631216"/>
                    <a:pt x="1213754" y="601740"/>
                    <a:pt x="1219901" y="568771"/>
                  </a:cubicBezTo>
                  <a:lnTo>
                    <a:pt x="1068186" y="568771"/>
                  </a:lnTo>
                  <a:cubicBezTo>
                    <a:pt x="1063716" y="585535"/>
                    <a:pt x="1054496" y="599225"/>
                    <a:pt x="1040526" y="609842"/>
                  </a:cubicBezTo>
                  <a:cubicBezTo>
                    <a:pt x="1026556" y="620460"/>
                    <a:pt x="1008954" y="625768"/>
                    <a:pt x="987719" y="625768"/>
                  </a:cubicBezTo>
                  <a:cubicBezTo>
                    <a:pt x="962573" y="625768"/>
                    <a:pt x="941898" y="618085"/>
                    <a:pt x="925693" y="602718"/>
                  </a:cubicBezTo>
                  <a:cubicBezTo>
                    <a:pt x="909487" y="587351"/>
                    <a:pt x="900546" y="562065"/>
                    <a:pt x="898870" y="526861"/>
                  </a:cubicBezTo>
                  <a:lnTo>
                    <a:pt x="1223253" y="526861"/>
                  </a:lnTo>
                  <a:cubicBezTo>
                    <a:pt x="1226047" y="512891"/>
                    <a:pt x="1227444" y="500038"/>
                    <a:pt x="1227444" y="488303"/>
                  </a:cubicBezTo>
                  <a:cubicBezTo>
                    <a:pt x="1227444" y="443599"/>
                    <a:pt x="1217805" y="404064"/>
                    <a:pt x="1198526" y="369698"/>
                  </a:cubicBezTo>
                  <a:cubicBezTo>
                    <a:pt x="1179248" y="335332"/>
                    <a:pt x="1152006" y="308649"/>
                    <a:pt x="1116802" y="289650"/>
                  </a:cubicBezTo>
                  <a:cubicBezTo>
                    <a:pt x="1081598" y="270651"/>
                    <a:pt x="1040805" y="261151"/>
                    <a:pt x="994425" y="261151"/>
                  </a:cubicBezTo>
                  <a:close/>
                  <a:moveTo>
                    <a:pt x="287898" y="142127"/>
                  </a:moveTo>
                  <a:lnTo>
                    <a:pt x="287898" y="734734"/>
                  </a:lnTo>
                  <a:lnTo>
                    <a:pt x="431231" y="734734"/>
                  </a:lnTo>
                  <a:lnTo>
                    <a:pt x="431231" y="510935"/>
                  </a:lnTo>
                  <a:lnTo>
                    <a:pt x="463920" y="510935"/>
                  </a:lnTo>
                  <a:lnTo>
                    <a:pt x="592165" y="734734"/>
                  </a:lnTo>
                  <a:lnTo>
                    <a:pt x="750585" y="734734"/>
                  </a:lnTo>
                  <a:lnTo>
                    <a:pt x="609767" y="501715"/>
                  </a:lnTo>
                  <a:cubicBezTo>
                    <a:pt x="655030" y="490539"/>
                    <a:pt x="689536" y="469863"/>
                    <a:pt x="713285" y="439688"/>
                  </a:cubicBezTo>
                  <a:cubicBezTo>
                    <a:pt x="737034" y="409513"/>
                    <a:pt x="748908" y="372911"/>
                    <a:pt x="748908" y="329883"/>
                  </a:cubicBezTo>
                  <a:cubicBezTo>
                    <a:pt x="748908" y="293561"/>
                    <a:pt x="740806" y="261291"/>
                    <a:pt x="724601" y="233071"/>
                  </a:cubicBezTo>
                  <a:cubicBezTo>
                    <a:pt x="708395" y="204852"/>
                    <a:pt x="684088" y="182640"/>
                    <a:pt x="651677" y="166434"/>
                  </a:cubicBezTo>
                  <a:cubicBezTo>
                    <a:pt x="619267" y="150229"/>
                    <a:pt x="579592" y="142127"/>
                    <a:pt x="532653" y="142127"/>
                  </a:cubicBezTo>
                  <a:close/>
                  <a:moveTo>
                    <a:pt x="1259448" y="114466"/>
                  </a:moveTo>
                  <a:lnTo>
                    <a:pt x="1259448" y="734734"/>
                  </a:lnTo>
                  <a:lnTo>
                    <a:pt x="1402781" y="734734"/>
                  </a:lnTo>
                  <a:lnTo>
                    <a:pt x="1402781" y="114466"/>
                  </a:lnTo>
                  <a:close/>
                  <a:moveTo>
                    <a:pt x="0" y="0"/>
                  </a:moveTo>
                  <a:lnTo>
                    <a:pt x="3550227" y="0"/>
                  </a:lnTo>
                  <a:lnTo>
                    <a:pt x="3550227" y="942975"/>
                  </a:lnTo>
                  <a:lnTo>
                    <a:pt x="0" y="9429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6600" b="1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  <p:sp>
          <p:nvSpPr>
            <p:cNvPr id="5" name="Forma Livre: Forma 4">
              <a:extLst>
                <a:ext uri="{FF2B5EF4-FFF2-40B4-BE49-F238E27FC236}">
                  <a16:creationId xmlns:a16="http://schemas.microsoft.com/office/drawing/2014/main" id="{D776544A-2DCE-4F37-A65E-A48D12E40B53}"/>
                </a:ext>
              </a:extLst>
            </p:cNvPr>
            <p:cNvSpPr/>
            <p:nvPr/>
          </p:nvSpPr>
          <p:spPr>
            <a:xfrm>
              <a:off x="1946132" y="2820174"/>
              <a:ext cx="3889663" cy="942975"/>
            </a:xfrm>
            <a:custGeom>
              <a:avLst/>
              <a:gdLst/>
              <a:ahLst/>
              <a:cxnLst/>
              <a:rect l="l" t="t" r="r" b="b"/>
              <a:pathLst>
                <a:path w="3889663" h="942975">
                  <a:moveTo>
                    <a:pt x="1620124" y="484951"/>
                  </a:moveTo>
                  <a:lnTo>
                    <a:pt x="1721546" y="484951"/>
                  </a:lnTo>
                  <a:cubicBezTo>
                    <a:pt x="1747251" y="484951"/>
                    <a:pt x="1767088" y="490958"/>
                    <a:pt x="1781058" y="502972"/>
                  </a:cubicBezTo>
                  <a:cubicBezTo>
                    <a:pt x="1795028" y="514986"/>
                    <a:pt x="1802013" y="531610"/>
                    <a:pt x="1802013" y="552845"/>
                  </a:cubicBezTo>
                  <a:cubicBezTo>
                    <a:pt x="1802013" y="596431"/>
                    <a:pt x="1775470" y="618224"/>
                    <a:pt x="1722384" y="618224"/>
                  </a:cubicBezTo>
                  <a:lnTo>
                    <a:pt x="1620124" y="618224"/>
                  </a:lnTo>
                  <a:close/>
                  <a:moveTo>
                    <a:pt x="2529266" y="386881"/>
                  </a:moveTo>
                  <a:cubicBezTo>
                    <a:pt x="2559441" y="386881"/>
                    <a:pt x="2584168" y="397079"/>
                    <a:pt x="2603447" y="417475"/>
                  </a:cubicBezTo>
                  <a:cubicBezTo>
                    <a:pt x="2622725" y="437872"/>
                    <a:pt x="2632364" y="465672"/>
                    <a:pt x="2632364" y="500876"/>
                  </a:cubicBezTo>
                  <a:cubicBezTo>
                    <a:pt x="2632364" y="535522"/>
                    <a:pt x="2622725" y="563183"/>
                    <a:pt x="2603447" y="583858"/>
                  </a:cubicBezTo>
                  <a:cubicBezTo>
                    <a:pt x="2584168" y="604534"/>
                    <a:pt x="2559441" y="614872"/>
                    <a:pt x="2529266" y="614872"/>
                  </a:cubicBezTo>
                  <a:cubicBezTo>
                    <a:pt x="2498532" y="614872"/>
                    <a:pt x="2473805" y="604813"/>
                    <a:pt x="2455085" y="584696"/>
                  </a:cubicBezTo>
                  <a:cubicBezTo>
                    <a:pt x="2436365" y="564580"/>
                    <a:pt x="2427005" y="536640"/>
                    <a:pt x="2427005" y="500876"/>
                  </a:cubicBezTo>
                  <a:cubicBezTo>
                    <a:pt x="2427005" y="465113"/>
                    <a:pt x="2436365" y="437173"/>
                    <a:pt x="2455085" y="417056"/>
                  </a:cubicBezTo>
                  <a:cubicBezTo>
                    <a:pt x="2473805" y="396940"/>
                    <a:pt x="2498532" y="386881"/>
                    <a:pt x="2529266" y="386881"/>
                  </a:cubicBezTo>
                  <a:close/>
                  <a:moveTo>
                    <a:pt x="548066" y="386881"/>
                  </a:moveTo>
                  <a:cubicBezTo>
                    <a:pt x="578241" y="386881"/>
                    <a:pt x="602968" y="397079"/>
                    <a:pt x="622247" y="417475"/>
                  </a:cubicBezTo>
                  <a:cubicBezTo>
                    <a:pt x="641525" y="437872"/>
                    <a:pt x="651164" y="465672"/>
                    <a:pt x="651164" y="500876"/>
                  </a:cubicBezTo>
                  <a:cubicBezTo>
                    <a:pt x="651164" y="535522"/>
                    <a:pt x="641525" y="563183"/>
                    <a:pt x="622247" y="583858"/>
                  </a:cubicBezTo>
                  <a:cubicBezTo>
                    <a:pt x="602968" y="604534"/>
                    <a:pt x="578241" y="614872"/>
                    <a:pt x="548066" y="614872"/>
                  </a:cubicBezTo>
                  <a:cubicBezTo>
                    <a:pt x="517332" y="614872"/>
                    <a:pt x="492605" y="604813"/>
                    <a:pt x="473885" y="584696"/>
                  </a:cubicBezTo>
                  <a:cubicBezTo>
                    <a:pt x="455165" y="564580"/>
                    <a:pt x="445805" y="536640"/>
                    <a:pt x="445805" y="500876"/>
                  </a:cubicBezTo>
                  <a:cubicBezTo>
                    <a:pt x="445805" y="465113"/>
                    <a:pt x="455165" y="437173"/>
                    <a:pt x="473885" y="417056"/>
                  </a:cubicBezTo>
                  <a:cubicBezTo>
                    <a:pt x="492605" y="396940"/>
                    <a:pt x="517332" y="386881"/>
                    <a:pt x="548066" y="386881"/>
                  </a:cubicBezTo>
                  <a:close/>
                  <a:moveTo>
                    <a:pt x="1076437" y="385205"/>
                  </a:moveTo>
                  <a:cubicBezTo>
                    <a:pt x="1103818" y="385205"/>
                    <a:pt x="1126729" y="395123"/>
                    <a:pt x="1145169" y="414961"/>
                  </a:cubicBezTo>
                  <a:cubicBezTo>
                    <a:pt x="1163610" y="434798"/>
                    <a:pt x="1172830" y="463437"/>
                    <a:pt x="1172830" y="500876"/>
                  </a:cubicBezTo>
                  <a:cubicBezTo>
                    <a:pt x="1172830" y="538316"/>
                    <a:pt x="1163610" y="566815"/>
                    <a:pt x="1145169" y="586373"/>
                  </a:cubicBezTo>
                  <a:cubicBezTo>
                    <a:pt x="1126729" y="605931"/>
                    <a:pt x="1103818" y="615710"/>
                    <a:pt x="1076437" y="615710"/>
                  </a:cubicBezTo>
                  <a:cubicBezTo>
                    <a:pt x="1049055" y="615710"/>
                    <a:pt x="1026005" y="605931"/>
                    <a:pt x="1007285" y="586373"/>
                  </a:cubicBezTo>
                  <a:cubicBezTo>
                    <a:pt x="988565" y="566815"/>
                    <a:pt x="979206" y="538316"/>
                    <a:pt x="979206" y="500876"/>
                  </a:cubicBezTo>
                  <a:cubicBezTo>
                    <a:pt x="979206" y="463437"/>
                    <a:pt x="988565" y="434798"/>
                    <a:pt x="1007285" y="414961"/>
                  </a:cubicBezTo>
                  <a:cubicBezTo>
                    <a:pt x="1026005" y="395123"/>
                    <a:pt x="1049055" y="385205"/>
                    <a:pt x="1076437" y="385205"/>
                  </a:cubicBezTo>
                  <a:close/>
                  <a:moveTo>
                    <a:pt x="3267491" y="267019"/>
                  </a:moveTo>
                  <a:lnTo>
                    <a:pt x="3267491" y="734734"/>
                  </a:lnTo>
                  <a:lnTo>
                    <a:pt x="3410824" y="734734"/>
                  </a:lnTo>
                  <a:lnTo>
                    <a:pt x="3410824" y="267019"/>
                  </a:lnTo>
                  <a:close/>
                  <a:moveTo>
                    <a:pt x="2285883" y="261989"/>
                  </a:moveTo>
                  <a:cubicBezTo>
                    <a:pt x="2252914" y="261989"/>
                    <a:pt x="2222320" y="270371"/>
                    <a:pt x="2194100" y="287135"/>
                  </a:cubicBezTo>
                  <a:cubicBezTo>
                    <a:pt x="2165881" y="303899"/>
                    <a:pt x="2142830" y="326531"/>
                    <a:pt x="2124949" y="355030"/>
                  </a:cubicBezTo>
                  <a:lnTo>
                    <a:pt x="2124949" y="267019"/>
                  </a:lnTo>
                  <a:lnTo>
                    <a:pt x="1981616" y="267019"/>
                  </a:lnTo>
                  <a:lnTo>
                    <a:pt x="1981616" y="734734"/>
                  </a:lnTo>
                  <a:lnTo>
                    <a:pt x="2124949" y="734734"/>
                  </a:lnTo>
                  <a:lnTo>
                    <a:pt x="2124949" y="521831"/>
                  </a:lnTo>
                  <a:cubicBezTo>
                    <a:pt x="2124949" y="483274"/>
                    <a:pt x="2135426" y="455893"/>
                    <a:pt x="2156381" y="439688"/>
                  </a:cubicBezTo>
                  <a:cubicBezTo>
                    <a:pt x="2177336" y="423483"/>
                    <a:pt x="2206813" y="415380"/>
                    <a:pt x="2244811" y="415380"/>
                  </a:cubicBezTo>
                  <a:lnTo>
                    <a:pt x="2285883" y="415380"/>
                  </a:lnTo>
                  <a:close/>
                  <a:moveTo>
                    <a:pt x="3009021" y="261151"/>
                  </a:moveTo>
                  <a:cubicBezTo>
                    <a:pt x="2950906" y="261151"/>
                    <a:pt x="2905922" y="274143"/>
                    <a:pt x="2874071" y="300127"/>
                  </a:cubicBezTo>
                  <a:cubicBezTo>
                    <a:pt x="2842219" y="326112"/>
                    <a:pt x="2826294" y="360059"/>
                    <a:pt x="2826294" y="401969"/>
                  </a:cubicBezTo>
                  <a:cubicBezTo>
                    <a:pt x="2826294" y="434379"/>
                    <a:pt x="2834396" y="459944"/>
                    <a:pt x="2850601" y="478664"/>
                  </a:cubicBezTo>
                  <a:cubicBezTo>
                    <a:pt x="2866807" y="497384"/>
                    <a:pt x="2886085" y="510935"/>
                    <a:pt x="2908437" y="519317"/>
                  </a:cubicBezTo>
                  <a:cubicBezTo>
                    <a:pt x="2930789" y="527699"/>
                    <a:pt x="2959288" y="535522"/>
                    <a:pt x="2993933" y="542786"/>
                  </a:cubicBezTo>
                  <a:cubicBezTo>
                    <a:pt x="3028579" y="550610"/>
                    <a:pt x="3053586" y="558014"/>
                    <a:pt x="3068952" y="564999"/>
                  </a:cubicBezTo>
                  <a:cubicBezTo>
                    <a:pt x="3084319" y="571984"/>
                    <a:pt x="3092003" y="583579"/>
                    <a:pt x="3092003" y="599784"/>
                  </a:cubicBezTo>
                  <a:cubicBezTo>
                    <a:pt x="3092003" y="612078"/>
                    <a:pt x="3087812" y="621996"/>
                    <a:pt x="3079430" y="629540"/>
                  </a:cubicBezTo>
                  <a:cubicBezTo>
                    <a:pt x="3071048" y="637084"/>
                    <a:pt x="3058754" y="640856"/>
                    <a:pt x="3042549" y="640856"/>
                  </a:cubicBezTo>
                  <a:cubicBezTo>
                    <a:pt x="3019080" y="640856"/>
                    <a:pt x="2999941" y="635547"/>
                    <a:pt x="2985132" y="624930"/>
                  </a:cubicBezTo>
                  <a:cubicBezTo>
                    <a:pt x="2970324" y="614313"/>
                    <a:pt x="2961802" y="598946"/>
                    <a:pt x="2959567" y="578829"/>
                  </a:cubicBezTo>
                  <a:lnTo>
                    <a:pt x="2821264" y="578829"/>
                  </a:lnTo>
                  <a:cubicBezTo>
                    <a:pt x="2829646" y="630797"/>
                    <a:pt x="2852836" y="670752"/>
                    <a:pt x="2890835" y="698692"/>
                  </a:cubicBezTo>
                  <a:cubicBezTo>
                    <a:pt x="2928833" y="726632"/>
                    <a:pt x="2979405" y="740602"/>
                    <a:pt x="3042549" y="740602"/>
                  </a:cubicBezTo>
                  <a:cubicBezTo>
                    <a:pt x="3079989" y="740602"/>
                    <a:pt x="3112399" y="734734"/>
                    <a:pt x="3139780" y="722999"/>
                  </a:cubicBezTo>
                  <a:cubicBezTo>
                    <a:pt x="3167161" y="711265"/>
                    <a:pt x="3188117" y="695059"/>
                    <a:pt x="3202645" y="674384"/>
                  </a:cubicBezTo>
                  <a:cubicBezTo>
                    <a:pt x="3217174" y="653708"/>
                    <a:pt x="3224438" y="629959"/>
                    <a:pt x="3224438" y="603137"/>
                  </a:cubicBezTo>
                  <a:cubicBezTo>
                    <a:pt x="3224438" y="570168"/>
                    <a:pt x="3216056" y="543904"/>
                    <a:pt x="3199293" y="524346"/>
                  </a:cubicBezTo>
                  <a:cubicBezTo>
                    <a:pt x="3182529" y="504788"/>
                    <a:pt x="3162691" y="490678"/>
                    <a:pt x="3139780" y="482017"/>
                  </a:cubicBezTo>
                  <a:cubicBezTo>
                    <a:pt x="3116869" y="473355"/>
                    <a:pt x="3087533" y="464834"/>
                    <a:pt x="3051769" y="456452"/>
                  </a:cubicBezTo>
                  <a:cubicBezTo>
                    <a:pt x="3018800" y="449187"/>
                    <a:pt x="2994632" y="441923"/>
                    <a:pt x="2979265" y="434659"/>
                  </a:cubicBezTo>
                  <a:cubicBezTo>
                    <a:pt x="2963898" y="427394"/>
                    <a:pt x="2956214" y="416498"/>
                    <a:pt x="2956214" y="401969"/>
                  </a:cubicBezTo>
                  <a:cubicBezTo>
                    <a:pt x="2956214" y="389116"/>
                    <a:pt x="2960405" y="379198"/>
                    <a:pt x="2968788" y="372213"/>
                  </a:cubicBezTo>
                  <a:cubicBezTo>
                    <a:pt x="2977170" y="365228"/>
                    <a:pt x="2989463" y="361735"/>
                    <a:pt x="3005668" y="361735"/>
                  </a:cubicBezTo>
                  <a:cubicBezTo>
                    <a:pt x="3026344" y="361735"/>
                    <a:pt x="3043527" y="367183"/>
                    <a:pt x="3057218" y="378080"/>
                  </a:cubicBezTo>
                  <a:cubicBezTo>
                    <a:pt x="3070908" y="388977"/>
                    <a:pt x="3079709" y="403925"/>
                    <a:pt x="3083621" y="422924"/>
                  </a:cubicBezTo>
                  <a:lnTo>
                    <a:pt x="3217733" y="422924"/>
                  </a:lnTo>
                  <a:cubicBezTo>
                    <a:pt x="3208792" y="374308"/>
                    <a:pt x="3186580" y="335192"/>
                    <a:pt x="3151096" y="305576"/>
                  </a:cubicBezTo>
                  <a:cubicBezTo>
                    <a:pt x="3115612" y="275959"/>
                    <a:pt x="3068254" y="261151"/>
                    <a:pt x="3009021" y="261151"/>
                  </a:cubicBezTo>
                  <a:close/>
                  <a:moveTo>
                    <a:pt x="2483165" y="261151"/>
                  </a:moveTo>
                  <a:cubicBezTo>
                    <a:pt x="2444608" y="261151"/>
                    <a:pt x="2410102" y="270790"/>
                    <a:pt x="2379647" y="290069"/>
                  </a:cubicBezTo>
                  <a:cubicBezTo>
                    <a:pt x="2349192" y="309348"/>
                    <a:pt x="2325164" y="337008"/>
                    <a:pt x="2307562" y="373051"/>
                  </a:cubicBezTo>
                  <a:cubicBezTo>
                    <a:pt x="2289960" y="409093"/>
                    <a:pt x="2281159" y="451702"/>
                    <a:pt x="2281159" y="500876"/>
                  </a:cubicBezTo>
                  <a:cubicBezTo>
                    <a:pt x="2281159" y="549492"/>
                    <a:pt x="2289960" y="591961"/>
                    <a:pt x="2307562" y="628283"/>
                  </a:cubicBezTo>
                  <a:cubicBezTo>
                    <a:pt x="2325164" y="664605"/>
                    <a:pt x="2349192" y="692405"/>
                    <a:pt x="2379647" y="711684"/>
                  </a:cubicBezTo>
                  <a:cubicBezTo>
                    <a:pt x="2410102" y="730962"/>
                    <a:pt x="2444608" y="740602"/>
                    <a:pt x="2483165" y="740602"/>
                  </a:cubicBezTo>
                  <a:cubicBezTo>
                    <a:pt x="2518928" y="740602"/>
                    <a:pt x="2549662" y="732499"/>
                    <a:pt x="2575367" y="716294"/>
                  </a:cubicBezTo>
                  <a:cubicBezTo>
                    <a:pt x="2601072" y="700089"/>
                    <a:pt x="2620071" y="678016"/>
                    <a:pt x="2632364" y="650076"/>
                  </a:cubicBezTo>
                  <a:lnTo>
                    <a:pt x="2632364" y="734734"/>
                  </a:lnTo>
                  <a:lnTo>
                    <a:pt x="2774859" y="734734"/>
                  </a:lnTo>
                  <a:lnTo>
                    <a:pt x="2774859" y="267019"/>
                  </a:lnTo>
                  <a:lnTo>
                    <a:pt x="2632364" y="267019"/>
                  </a:lnTo>
                  <a:lnTo>
                    <a:pt x="2632364" y="351677"/>
                  </a:lnTo>
                  <a:cubicBezTo>
                    <a:pt x="2620071" y="323737"/>
                    <a:pt x="2601072" y="301664"/>
                    <a:pt x="2575367" y="285459"/>
                  </a:cubicBezTo>
                  <a:cubicBezTo>
                    <a:pt x="2549662" y="269254"/>
                    <a:pt x="2518928" y="261151"/>
                    <a:pt x="2483165" y="261151"/>
                  </a:cubicBezTo>
                  <a:close/>
                  <a:moveTo>
                    <a:pt x="1076437" y="261151"/>
                  </a:moveTo>
                  <a:cubicBezTo>
                    <a:pt x="1030056" y="261151"/>
                    <a:pt x="988426" y="270790"/>
                    <a:pt x="951545" y="290069"/>
                  </a:cubicBezTo>
                  <a:cubicBezTo>
                    <a:pt x="914664" y="309348"/>
                    <a:pt x="885746" y="337148"/>
                    <a:pt x="864791" y="373470"/>
                  </a:cubicBezTo>
                  <a:cubicBezTo>
                    <a:pt x="843836" y="409792"/>
                    <a:pt x="833359" y="452261"/>
                    <a:pt x="833359" y="500876"/>
                  </a:cubicBezTo>
                  <a:cubicBezTo>
                    <a:pt x="833359" y="549492"/>
                    <a:pt x="843836" y="591961"/>
                    <a:pt x="864791" y="628283"/>
                  </a:cubicBezTo>
                  <a:cubicBezTo>
                    <a:pt x="885746" y="664605"/>
                    <a:pt x="914664" y="692405"/>
                    <a:pt x="951545" y="711684"/>
                  </a:cubicBezTo>
                  <a:cubicBezTo>
                    <a:pt x="988426" y="730962"/>
                    <a:pt x="1030056" y="740602"/>
                    <a:pt x="1076437" y="740602"/>
                  </a:cubicBezTo>
                  <a:cubicBezTo>
                    <a:pt x="1122817" y="740602"/>
                    <a:pt x="1164308" y="730962"/>
                    <a:pt x="1200909" y="711684"/>
                  </a:cubicBezTo>
                  <a:cubicBezTo>
                    <a:pt x="1237511" y="692405"/>
                    <a:pt x="1266289" y="664605"/>
                    <a:pt x="1287244" y="628283"/>
                  </a:cubicBezTo>
                  <a:cubicBezTo>
                    <a:pt x="1308199" y="591961"/>
                    <a:pt x="1318677" y="549492"/>
                    <a:pt x="1318677" y="500876"/>
                  </a:cubicBezTo>
                  <a:cubicBezTo>
                    <a:pt x="1318677" y="452261"/>
                    <a:pt x="1308199" y="409792"/>
                    <a:pt x="1287244" y="373470"/>
                  </a:cubicBezTo>
                  <a:cubicBezTo>
                    <a:pt x="1266289" y="337148"/>
                    <a:pt x="1237511" y="309348"/>
                    <a:pt x="1200909" y="290069"/>
                  </a:cubicBezTo>
                  <a:cubicBezTo>
                    <a:pt x="1164308" y="270790"/>
                    <a:pt x="1122817" y="261151"/>
                    <a:pt x="1076437" y="261151"/>
                  </a:cubicBezTo>
                  <a:close/>
                  <a:moveTo>
                    <a:pt x="1620124" y="256960"/>
                  </a:moveTo>
                  <a:lnTo>
                    <a:pt x="1712326" y="256960"/>
                  </a:lnTo>
                  <a:cubicBezTo>
                    <a:pt x="1763176" y="256960"/>
                    <a:pt x="1788602" y="278195"/>
                    <a:pt x="1788602" y="320663"/>
                  </a:cubicBezTo>
                  <a:cubicBezTo>
                    <a:pt x="1788602" y="363132"/>
                    <a:pt x="1763735" y="384367"/>
                    <a:pt x="1714002" y="384367"/>
                  </a:cubicBezTo>
                  <a:lnTo>
                    <a:pt x="1620124" y="384367"/>
                  </a:lnTo>
                  <a:close/>
                  <a:moveTo>
                    <a:pt x="1476792" y="142127"/>
                  </a:moveTo>
                  <a:lnTo>
                    <a:pt x="1476792" y="734734"/>
                  </a:lnTo>
                  <a:lnTo>
                    <a:pt x="1752559" y="734734"/>
                  </a:lnTo>
                  <a:cubicBezTo>
                    <a:pt x="1815704" y="734734"/>
                    <a:pt x="1864179" y="720485"/>
                    <a:pt x="1897987" y="691986"/>
                  </a:cubicBezTo>
                  <a:cubicBezTo>
                    <a:pt x="1931794" y="663487"/>
                    <a:pt x="1948698" y="623812"/>
                    <a:pt x="1948698" y="572962"/>
                  </a:cubicBezTo>
                  <a:cubicBezTo>
                    <a:pt x="1948698" y="538316"/>
                    <a:pt x="1938220" y="507861"/>
                    <a:pt x="1917266" y="481598"/>
                  </a:cubicBezTo>
                  <a:cubicBezTo>
                    <a:pt x="1896310" y="455334"/>
                    <a:pt x="1867951" y="438011"/>
                    <a:pt x="1832188" y="429629"/>
                  </a:cubicBezTo>
                  <a:cubicBezTo>
                    <a:pt x="1862922" y="422365"/>
                    <a:pt x="1887789" y="406858"/>
                    <a:pt x="1906788" y="383109"/>
                  </a:cubicBezTo>
                  <a:cubicBezTo>
                    <a:pt x="1925787" y="359360"/>
                    <a:pt x="1935287" y="329604"/>
                    <a:pt x="1935287" y="293841"/>
                  </a:cubicBezTo>
                  <a:cubicBezTo>
                    <a:pt x="1935287" y="245225"/>
                    <a:pt x="1918802" y="207786"/>
                    <a:pt x="1885833" y="181522"/>
                  </a:cubicBezTo>
                  <a:cubicBezTo>
                    <a:pt x="1852864" y="155259"/>
                    <a:pt x="1806204" y="142127"/>
                    <a:pt x="1745854" y="142127"/>
                  </a:cubicBezTo>
                  <a:close/>
                  <a:moveTo>
                    <a:pt x="3467516" y="114466"/>
                  </a:moveTo>
                  <a:lnTo>
                    <a:pt x="3467516" y="734734"/>
                  </a:lnTo>
                  <a:lnTo>
                    <a:pt x="3610849" y="734734"/>
                  </a:lnTo>
                  <a:lnTo>
                    <a:pt x="3610849" y="114466"/>
                  </a:lnTo>
                  <a:close/>
                  <a:moveTo>
                    <a:pt x="650326" y="114466"/>
                  </a:moveTo>
                  <a:lnTo>
                    <a:pt x="650326" y="351677"/>
                  </a:lnTo>
                  <a:cubicBezTo>
                    <a:pt x="638591" y="323737"/>
                    <a:pt x="619872" y="301664"/>
                    <a:pt x="594167" y="285459"/>
                  </a:cubicBezTo>
                  <a:cubicBezTo>
                    <a:pt x="568462" y="269254"/>
                    <a:pt x="537728" y="261151"/>
                    <a:pt x="501965" y="261151"/>
                  </a:cubicBezTo>
                  <a:cubicBezTo>
                    <a:pt x="463408" y="261151"/>
                    <a:pt x="428902" y="270790"/>
                    <a:pt x="398447" y="290069"/>
                  </a:cubicBezTo>
                  <a:cubicBezTo>
                    <a:pt x="367993" y="309348"/>
                    <a:pt x="343964" y="337008"/>
                    <a:pt x="326362" y="373051"/>
                  </a:cubicBezTo>
                  <a:cubicBezTo>
                    <a:pt x="308760" y="409093"/>
                    <a:pt x="299959" y="451702"/>
                    <a:pt x="299959" y="500876"/>
                  </a:cubicBezTo>
                  <a:cubicBezTo>
                    <a:pt x="299959" y="549492"/>
                    <a:pt x="308760" y="591961"/>
                    <a:pt x="326362" y="628283"/>
                  </a:cubicBezTo>
                  <a:cubicBezTo>
                    <a:pt x="343964" y="664605"/>
                    <a:pt x="367993" y="692405"/>
                    <a:pt x="398447" y="711684"/>
                  </a:cubicBezTo>
                  <a:cubicBezTo>
                    <a:pt x="428902" y="730962"/>
                    <a:pt x="463408" y="740602"/>
                    <a:pt x="501965" y="740602"/>
                  </a:cubicBezTo>
                  <a:cubicBezTo>
                    <a:pt x="537728" y="740602"/>
                    <a:pt x="568462" y="732499"/>
                    <a:pt x="594167" y="716294"/>
                  </a:cubicBezTo>
                  <a:cubicBezTo>
                    <a:pt x="619872" y="700089"/>
                    <a:pt x="638591" y="678016"/>
                    <a:pt x="650326" y="650076"/>
                  </a:cubicBezTo>
                  <a:lnTo>
                    <a:pt x="650326" y="734734"/>
                  </a:lnTo>
                  <a:lnTo>
                    <a:pt x="793658" y="734734"/>
                  </a:lnTo>
                  <a:lnTo>
                    <a:pt x="793658" y="114466"/>
                  </a:lnTo>
                  <a:close/>
                  <a:moveTo>
                    <a:pt x="3339577" y="59983"/>
                  </a:moveTo>
                  <a:cubicBezTo>
                    <a:pt x="3313872" y="59983"/>
                    <a:pt x="3293196" y="67108"/>
                    <a:pt x="3277550" y="81357"/>
                  </a:cubicBezTo>
                  <a:cubicBezTo>
                    <a:pt x="3261904" y="95607"/>
                    <a:pt x="3254080" y="113628"/>
                    <a:pt x="3254080" y="135421"/>
                  </a:cubicBezTo>
                  <a:cubicBezTo>
                    <a:pt x="3254080" y="156655"/>
                    <a:pt x="3261904" y="174397"/>
                    <a:pt x="3277550" y="188647"/>
                  </a:cubicBezTo>
                  <a:cubicBezTo>
                    <a:pt x="3293196" y="202896"/>
                    <a:pt x="3313872" y="210021"/>
                    <a:pt x="3339577" y="210021"/>
                  </a:cubicBezTo>
                  <a:cubicBezTo>
                    <a:pt x="3365282" y="210021"/>
                    <a:pt x="3385957" y="202896"/>
                    <a:pt x="3401604" y="188647"/>
                  </a:cubicBezTo>
                  <a:cubicBezTo>
                    <a:pt x="3417250" y="174397"/>
                    <a:pt x="3425073" y="156655"/>
                    <a:pt x="3425073" y="135421"/>
                  </a:cubicBezTo>
                  <a:cubicBezTo>
                    <a:pt x="3425073" y="113628"/>
                    <a:pt x="3417250" y="95607"/>
                    <a:pt x="3401604" y="81357"/>
                  </a:cubicBezTo>
                  <a:cubicBezTo>
                    <a:pt x="3385957" y="67108"/>
                    <a:pt x="3365282" y="59983"/>
                    <a:pt x="3339577" y="59983"/>
                  </a:cubicBezTo>
                  <a:close/>
                  <a:moveTo>
                    <a:pt x="0" y="0"/>
                  </a:moveTo>
                  <a:lnTo>
                    <a:pt x="3889663" y="0"/>
                  </a:lnTo>
                  <a:lnTo>
                    <a:pt x="3889663" y="942975"/>
                  </a:lnTo>
                  <a:lnTo>
                    <a:pt x="0" y="942975"/>
                  </a:lnTo>
                  <a:close/>
                </a:path>
              </a:pathLst>
            </a:custGeom>
            <a:solidFill>
              <a:srgbClr val="FEDA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6600" b="1" i="0" u="none" strike="noStrike" kern="1200" cap="none" spc="-300" normalizeH="0" baseline="0" noProof="0" dirty="0">
                <a:ln>
                  <a:noFill/>
                </a:ln>
                <a:solidFill>
                  <a:srgbClr val="00C971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38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2F43DF31-70D4-4B77-A6EE-6F37EA87997E}"/>
              </a:ext>
            </a:extLst>
          </p:cNvPr>
          <p:cNvSpPr/>
          <p:nvPr/>
        </p:nvSpPr>
        <p:spPr>
          <a:xfrm>
            <a:off x="4441734" y="0"/>
            <a:ext cx="4702266" cy="5143500"/>
          </a:xfrm>
          <a:custGeom>
            <a:avLst/>
            <a:gdLst>
              <a:gd name="connsiteX0" fmla="*/ 981650 w 4702266"/>
              <a:gd name="connsiteY0" fmla="*/ 0 h 5143500"/>
              <a:gd name="connsiteX1" fmla="*/ 4702266 w 4702266"/>
              <a:gd name="connsiteY1" fmla="*/ 0 h 5143500"/>
              <a:gd name="connsiteX2" fmla="*/ 4702266 w 4702266"/>
              <a:gd name="connsiteY2" fmla="*/ 5143500 h 5143500"/>
              <a:gd name="connsiteX3" fmla="*/ 1035074 w 4702266"/>
              <a:gd name="connsiteY3" fmla="*/ 5143500 h 5143500"/>
              <a:gd name="connsiteX4" fmla="*/ 867658 w 4702266"/>
              <a:gd name="connsiteY4" fmla="*/ 4959295 h 5143500"/>
              <a:gd name="connsiteX5" fmla="*/ 0 w 4702266"/>
              <a:gd name="connsiteY5" fmla="*/ 2542359 h 5143500"/>
              <a:gd name="connsiteX6" fmla="*/ 867658 w 4702266"/>
              <a:gd name="connsiteY6" fmla="*/ 125423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2266" h="5143500">
                <a:moveTo>
                  <a:pt x="981650" y="0"/>
                </a:moveTo>
                <a:lnTo>
                  <a:pt x="4702266" y="0"/>
                </a:lnTo>
                <a:lnTo>
                  <a:pt x="4702266" y="5143500"/>
                </a:lnTo>
                <a:lnTo>
                  <a:pt x="1035074" y="5143500"/>
                </a:lnTo>
                <a:lnTo>
                  <a:pt x="867658" y="4959295"/>
                </a:lnTo>
                <a:cubicBezTo>
                  <a:pt x="325614" y="4302490"/>
                  <a:pt x="0" y="3460450"/>
                  <a:pt x="0" y="2542359"/>
                </a:cubicBezTo>
                <a:cubicBezTo>
                  <a:pt x="0" y="1624268"/>
                  <a:pt x="325614" y="782228"/>
                  <a:pt x="867658" y="12542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Vista panorâmica da cidade iluminada à noite&#10;&#10;Descrição gerada automaticamente">
            <a:extLst>
              <a:ext uri="{FF2B5EF4-FFF2-40B4-BE49-F238E27FC236}">
                <a16:creationId xmlns:a16="http://schemas.microsoft.com/office/drawing/2014/main" id="{AA3CCCED-F519-4FA3-9307-179D16F7B8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962"/>
            <a:ext cx="4572000" cy="5142538"/>
          </a:xfrm>
          <a:custGeom>
            <a:avLst/>
            <a:gdLst>
              <a:gd name="connsiteX0" fmla="*/ 1006410 w 4572000"/>
              <a:gd name="connsiteY0" fmla="*/ 0 h 5142538"/>
              <a:gd name="connsiteX1" fmla="*/ 4572000 w 4572000"/>
              <a:gd name="connsiteY1" fmla="*/ 0 h 5142538"/>
              <a:gd name="connsiteX2" fmla="*/ 4572000 w 4572000"/>
              <a:gd name="connsiteY2" fmla="*/ 5142538 h 5142538"/>
              <a:gd name="connsiteX3" fmla="*/ 1007284 w 4572000"/>
              <a:gd name="connsiteY3" fmla="*/ 5142538 h 5142538"/>
              <a:gd name="connsiteX4" fmla="*/ 868362 w 4572000"/>
              <a:gd name="connsiteY4" fmla="*/ 4989685 h 5142538"/>
              <a:gd name="connsiteX5" fmla="*/ 0 w 4572000"/>
              <a:gd name="connsiteY5" fmla="*/ 2570788 h 5142538"/>
              <a:gd name="connsiteX6" fmla="*/ 868362 w 4572000"/>
              <a:gd name="connsiteY6" fmla="*/ 151891 h 5142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5142538">
                <a:moveTo>
                  <a:pt x="1006410" y="0"/>
                </a:moveTo>
                <a:lnTo>
                  <a:pt x="4572000" y="0"/>
                </a:lnTo>
                <a:lnTo>
                  <a:pt x="4572000" y="5142538"/>
                </a:lnTo>
                <a:lnTo>
                  <a:pt x="1007284" y="5142538"/>
                </a:lnTo>
                <a:lnTo>
                  <a:pt x="868362" y="4989685"/>
                </a:lnTo>
                <a:cubicBezTo>
                  <a:pt x="325878" y="4332347"/>
                  <a:pt x="0" y="3489624"/>
                  <a:pt x="0" y="2570788"/>
                </a:cubicBezTo>
                <a:cubicBezTo>
                  <a:pt x="0" y="1651952"/>
                  <a:pt x="325878" y="809229"/>
                  <a:pt x="868362" y="151891"/>
                </a:cubicBezTo>
                <a:close/>
              </a:path>
            </a:pathLst>
          </a:cu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BCDEAB-7B60-41B2-8420-5B4BE784FB46}"/>
              </a:ext>
            </a:extLst>
          </p:cNvPr>
          <p:cNvSpPr txBox="1"/>
          <p:nvPr/>
        </p:nvSpPr>
        <p:spPr>
          <a:xfrm>
            <a:off x="531845" y="1953823"/>
            <a:ext cx="342112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-300" normalizeH="0" baseline="0" noProof="0" dirty="0">
                <a:ln>
                  <a:noFill/>
                </a:ln>
                <a:solidFill>
                  <a:srgbClr val="5AD7C4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Heebo Black" pitchFamily="2" charset="-79"/>
              </a:rPr>
              <a:t>TÍTULO AQUI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736DD1-7AEB-4A07-985C-E82CCD813E23}"/>
              </a:ext>
            </a:extLst>
          </p:cNvPr>
          <p:cNvSpPr txBox="1"/>
          <p:nvPr/>
        </p:nvSpPr>
        <p:spPr>
          <a:xfrm>
            <a:off x="504260" y="2745664"/>
            <a:ext cx="347629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subtítulo da sua apresentação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8B3EBB37-09C2-4400-BA10-767FF8F48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8600" y="3689555"/>
            <a:ext cx="2067618" cy="53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858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EBB2C61-6F38-C0BA-3339-EDFDA5DBC05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CB3765D-8906-75B4-2A00-42034E992FA2}"/>
              </a:ext>
            </a:extLst>
          </p:cNvPr>
          <p:cNvSpPr txBox="1"/>
          <p:nvPr/>
        </p:nvSpPr>
        <p:spPr>
          <a:xfrm>
            <a:off x="638175" y="1864236"/>
            <a:ext cx="4800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Resultados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A60C327-1AE2-8036-625F-DEC0EC36EE37}"/>
              </a:ext>
            </a:extLst>
          </p:cNvPr>
          <p:cNvSpPr txBox="1"/>
          <p:nvPr/>
        </p:nvSpPr>
        <p:spPr>
          <a:xfrm>
            <a:off x="638175" y="2355934"/>
            <a:ext cx="3524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-150" normalizeH="0" baseline="0" noProof="0" dirty="0">
                <a:ln>
                  <a:noFill/>
                </a:ln>
                <a:solidFill>
                  <a:srgbClr val="00C971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2025</a:t>
            </a:r>
          </a:p>
        </p:txBody>
      </p:sp>
      <p:pic>
        <p:nvPicPr>
          <p:cNvPr id="4" name="Imagem 3" descr="low angle photo of city high rise buildings during daytime">
            <a:extLst>
              <a:ext uri="{FF2B5EF4-FFF2-40B4-BE49-F238E27FC236}">
                <a16:creationId xmlns:a16="http://schemas.microsoft.com/office/drawing/2014/main" id="{7105C89B-15B6-5BD3-7555-52505D7CF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4321482" y="0"/>
            <a:ext cx="4822518" cy="5143500"/>
          </a:xfrm>
          <a:custGeom>
            <a:avLst/>
            <a:gdLst>
              <a:gd name="connsiteX0" fmla="*/ 0 w 4822518"/>
              <a:gd name="connsiteY0" fmla="*/ 0 h 5143500"/>
              <a:gd name="connsiteX1" fmla="*/ 4822518 w 4822518"/>
              <a:gd name="connsiteY1" fmla="*/ 0 h 5143500"/>
              <a:gd name="connsiteX2" fmla="*/ 4822518 w 4822518"/>
              <a:gd name="connsiteY2" fmla="*/ 5143500 h 5143500"/>
              <a:gd name="connsiteX3" fmla="*/ 894095 w 482251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2518" h="5143500">
                <a:moveTo>
                  <a:pt x="0" y="0"/>
                </a:moveTo>
                <a:lnTo>
                  <a:pt x="4822518" y="0"/>
                </a:lnTo>
                <a:lnTo>
                  <a:pt x="4822518" y="5143500"/>
                </a:lnTo>
                <a:lnTo>
                  <a:pt x="894095" y="5143500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D0867E0-EBD8-FB63-6EE2-29412B13C415}"/>
              </a:ext>
            </a:extLst>
          </p:cNvPr>
          <p:cNvCxnSpPr>
            <a:cxnSpLocks/>
          </p:cNvCxnSpPr>
          <p:nvPr/>
        </p:nvCxnSpPr>
        <p:spPr>
          <a:xfrm>
            <a:off x="4181476" y="0"/>
            <a:ext cx="859155" cy="5143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AE838117-A5BD-E7CF-469F-ABBD45B16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325" y="4402514"/>
            <a:ext cx="1095375" cy="28240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39621B8-7373-239C-3F60-DEEB884E4677}"/>
              </a:ext>
            </a:extLst>
          </p:cNvPr>
          <p:cNvSpPr txBox="1"/>
          <p:nvPr/>
        </p:nvSpPr>
        <p:spPr>
          <a:xfrm>
            <a:off x="1952625" y="4412909"/>
            <a:ext cx="24193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Heebo" pitchFamily="2" charset="-79"/>
              </a:rPr>
              <a:t>30 de janeiro de 2024</a:t>
            </a:r>
          </a:p>
        </p:txBody>
      </p:sp>
    </p:spTree>
    <p:extLst>
      <p:ext uri="{BB962C8B-B14F-4D97-AF65-F5344CB8AC3E}">
        <p14:creationId xmlns:p14="http://schemas.microsoft.com/office/powerpoint/2010/main" val="14884111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lustração de visualização 3d da anatomia abrangente do sistema ...">
            <a:extLst>
              <a:ext uri="{FF2B5EF4-FFF2-40B4-BE49-F238E27FC236}">
                <a16:creationId xmlns:a16="http://schemas.microsoft.com/office/drawing/2014/main" id="{105D4E87-FC05-E5BF-970B-D9EF0C704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323C9AB-A92F-BA69-8A54-C3CA422A1BF3}"/>
              </a:ext>
            </a:extLst>
          </p:cNvPr>
          <p:cNvSpPr/>
          <p:nvPr/>
        </p:nvSpPr>
        <p:spPr>
          <a:xfrm>
            <a:off x="0" y="-1"/>
            <a:ext cx="9144000" cy="514253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5E042E-E11D-8E13-2DD7-6563E1B1E1FD}"/>
              </a:ext>
            </a:extLst>
          </p:cNvPr>
          <p:cNvSpPr txBox="1"/>
          <p:nvPr/>
        </p:nvSpPr>
        <p:spPr>
          <a:xfrm>
            <a:off x="914402" y="2315259"/>
            <a:ext cx="73151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Roboto" panose="02000000000000000000" pitchFamily="2" charset="0"/>
                <a:cs typeface="Red Hat Display" panose="02010303040201060303" pitchFamily="2" charset="0"/>
              </a:rPr>
              <a:t>SISTEMA RESPIRATÓRIO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B5E82EC3-1549-B98E-B77E-003592901830}"/>
              </a:ext>
            </a:extLst>
          </p:cNvPr>
          <p:cNvCxnSpPr>
            <a:cxnSpLocks/>
          </p:cNvCxnSpPr>
          <p:nvPr/>
        </p:nvCxnSpPr>
        <p:spPr>
          <a:xfrm>
            <a:off x="1400175" y="2961591"/>
            <a:ext cx="6343650" cy="0"/>
          </a:xfrm>
          <a:prstGeom prst="line">
            <a:avLst/>
          </a:prstGeom>
          <a:ln w="76200">
            <a:solidFill>
              <a:srgbClr val="E981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736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61B9A18-E29E-5341-67F2-8AB34D293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3EC3EF4-E462-8A8E-0B6F-83EE93310CEC}"/>
              </a:ext>
            </a:extLst>
          </p:cNvPr>
          <p:cNvSpPr/>
          <p:nvPr/>
        </p:nvSpPr>
        <p:spPr>
          <a:xfrm>
            <a:off x="0" y="0"/>
            <a:ext cx="9144000" cy="5142537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B28016-E517-3787-41FD-14F61385159A}"/>
              </a:ext>
            </a:extLst>
          </p:cNvPr>
          <p:cNvSpPr txBox="1"/>
          <p:nvPr/>
        </p:nvSpPr>
        <p:spPr>
          <a:xfrm>
            <a:off x="2828925" y="2093238"/>
            <a:ext cx="35623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E" sz="19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Roboto" panose="02000000000000000000" pitchFamily="2" charset="0"/>
                <a:cs typeface="Heebo Light" pitchFamily="2" charset="-79"/>
              </a:rPr>
              <a:t>company name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41BDE8-488C-7699-A0AD-05FE7E6C5E36}"/>
              </a:ext>
            </a:extLst>
          </p:cNvPr>
          <p:cNvSpPr txBox="1"/>
          <p:nvPr/>
        </p:nvSpPr>
        <p:spPr>
          <a:xfrm>
            <a:off x="2790825" y="2321838"/>
            <a:ext cx="3562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Open Sans" panose="020B0606030504020204" pitchFamily="34" charset="0"/>
                <a:cs typeface="Open Sans" panose="020B0606030504020204" pitchFamily="34" charset="0"/>
              </a:rPr>
              <a:t>SUMMIT</a:t>
            </a: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BBDB4DE-124B-680D-2C3D-8498E2563A53}"/>
              </a:ext>
            </a:extLst>
          </p:cNvPr>
          <p:cNvSpPr/>
          <p:nvPr/>
        </p:nvSpPr>
        <p:spPr>
          <a:xfrm>
            <a:off x="3333750" y="1666875"/>
            <a:ext cx="2486025" cy="333375"/>
          </a:xfrm>
          <a:custGeom>
            <a:avLst/>
            <a:gdLst>
              <a:gd name="connsiteX0" fmla="*/ 0 w 2486025"/>
              <a:gd name="connsiteY0" fmla="*/ 333375 h 333375"/>
              <a:gd name="connsiteX1" fmla="*/ 0 w 2486025"/>
              <a:gd name="connsiteY1" fmla="*/ 0 h 333375"/>
              <a:gd name="connsiteX2" fmla="*/ 2486025 w 2486025"/>
              <a:gd name="connsiteY2" fmla="*/ 0 h 333375"/>
              <a:gd name="connsiteX3" fmla="*/ 2486025 w 2486025"/>
              <a:gd name="connsiteY3" fmla="*/ 32385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6025" h="333375">
                <a:moveTo>
                  <a:pt x="0" y="333375"/>
                </a:moveTo>
                <a:lnTo>
                  <a:pt x="0" y="0"/>
                </a:lnTo>
                <a:lnTo>
                  <a:pt x="2486025" y="0"/>
                </a:lnTo>
                <a:lnTo>
                  <a:pt x="2486025" y="32385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Roboto" panose="02000000000000000000" pitchFamily="2" charset="0"/>
              <a:cs typeface="Heebo Light" pitchFamily="2" charset="-79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7AA6F438-E72A-3737-AD95-337AB8004F09}"/>
              </a:ext>
            </a:extLst>
          </p:cNvPr>
          <p:cNvSpPr/>
          <p:nvPr/>
        </p:nvSpPr>
        <p:spPr>
          <a:xfrm rot="10800000">
            <a:off x="3328988" y="3189595"/>
            <a:ext cx="2486025" cy="333375"/>
          </a:xfrm>
          <a:custGeom>
            <a:avLst/>
            <a:gdLst>
              <a:gd name="connsiteX0" fmla="*/ 0 w 2486025"/>
              <a:gd name="connsiteY0" fmla="*/ 333375 h 333375"/>
              <a:gd name="connsiteX1" fmla="*/ 0 w 2486025"/>
              <a:gd name="connsiteY1" fmla="*/ 0 h 333375"/>
              <a:gd name="connsiteX2" fmla="*/ 2486025 w 2486025"/>
              <a:gd name="connsiteY2" fmla="*/ 0 h 333375"/>
              <a:gd name="connsiteX3" fmla="*/ 2486025 w 2486025"/>
              <a:gd name="connsiteY3" fmla="*/ 32385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6025" h="333375">
                <a:moveTo>
                  <a:pt x="0" y="333375"/>
                </a:moveTo>
                <a:lnTo>
                  <a:pt x="0" y="0"/>
                </a:lnTo>
                <a:lnTo>
                  <a:pt x="2486025" y="0"/>
                </a:lnTo>
                <a:lnTo>
                  <a:pt x="2486025" y="32385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1337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nheça a história das categorias de base do automobilismo nacional | SEGS  Portal Nacional de Seguros, Saúde, Info, Ti, Educação">
            <a:extLst>
              <a:ext uri="{FF2B5EF4-FFF2-40B4-BE49-F238E27FC236}">
                <a16:creationId xmlns:a16="http://schemas.microsoft.com/office/drawing/2014/main" id="{33B82B2F-7588-F06E-0AF0-316BD2E3D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38"/>
          <a:stretch/>
        </p:blipFill>
        <p:spPr bwMode="auto">
          <a:xfrm>
            <a:off x="1416050" y="0"/>
            <a:ext cx="77279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1762BBB-5386-1909-8997-E9F7302DE8DD}"/>
              </a:ext>
            </a:extLst>
          </p:cNvPr>
          <p:cNvSpPr/>
          <p:nvPr/>
        </p:nvSpPr>
        <p:spPr>
          <a:xfrm>
            <a:off x="2" y="0"/>
            <a:ext cx="4391023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rgbClr val="20212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88EA8C7-3842-023C-B99D-A2F378E2A594}"/>
              </a:ext>
            </a:extLst>
          </p:cNvPr>
          <p:cNvSpPr/>
          <p:nvPr/>
        </p:nvSpPr>
        <p:spPr>
          <a:xfrm flipH="1">
            <a:off x="4391016" y="0"/>
            <a:ext cx="4752981" cy="5143500"/>
          </a:xfrm>
          <a:prstGeom prst="rect">
            <a:avLst/>
          </a:prstGeom>
          <a:gradFill flip="none" rotWithShape="1">
            <a:gsLst>
              <a:gs pos="0">
                <a:srgbClr val="202126">
                  <a:alpha val="27000"/>
                </a:srgbClr>
              </a:gs>
              <a:gs pos="100000">
                <a:srgbClr val="20212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3" name="Paralelogramo 2">
            <a:extLst>
              <a:ext uri="{FF2B5EF4-FFF2-40B4-BE49-F238E27FC236}">
                <a16:creationId xmlns:a16="http://schemas.microsoft.com/office/drawing/2014/main" id="{F31A4C26-BD62-E403-EA5F-4C99A8141580}"/>
              </a:ext>
            </a:extLst>
          </p:cNvPr>
          <p:cNvSpPr/>
          <p:nvPr/>
        </p:nvSpPr>
        <p:spPr>
          <a:xfrm>
            <a:off x="112719" y="0"/>
            <a:ext cx="5516555" cy="4178301"/>
          </a:xfrm>
          <a:prstGeom prst="parallelogram">
            <a:avLst>
              <a:gd name="adj" fmla="val 54195"/>
            </a:avLst>
          </a:prstGeom>
          <a:gradFill>
            <a:gsLst>
              <a:gs pos="0">
                <a:srgbClr val="FED700"/>
              </a:gs>
              <a:gs pos="100000">
                <a:srgbClr val="20212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3101E953-43E5-3C03-9D5F-117E0913C8C7}"/>
              </a:ext>
            </a:extLst>
          </p:cNvPr>
          <p:cNvSpPr txBox="1"/>
          <p:nvPr/>
        </p:nvSpPr>
        <p:spPr>
          <a:xfrm>
            <a:off x="1644502" y="2235369"/>
            <a:ext cx="5854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 Medium" panose="00000600000000000000" pitchFamily="50" charset="0"/>
                <a:ea typeface="+mn-ea"/>
                <a:cs typeface="+mn-cs"/>
              </a:rPr>
              <a:t>AUTOMOBILISMO</a:t>
            </a:r>
            <a:endParaRPr kumimoji="0" lang="pt-BR" sz="8800" b="0" i="0" u="none" strike="noStrike" kern="1200" cap="none" spc="-300" normalizeH="0" baseline="0" noProof="0" dirty="0">
              <a:ln>
                <a:noFill/>
              </a:ln>
              <a:solidFill>
                <a:srgbClr val="FED700"/>
              </a:solidFill>
              <a:effectLst/>
              <a:uLnTx/>
              <a:uFillTx/>
              <a:latin typeface="Oswald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7E568C95-1F11-9FFC-F9F5-288564918270}"/>
              </a:ext>
            </a:extLst>
          </p:cNvPr>
          <p:cNvSpPr txBox="1"/>
          <p:nvPr/>
        </p:nvSpPr>
        <p:spPr>
          <a:xfrm>
            <a:off x="1644502" y="1968669"/>
            <a:ext cx="5854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a segurança no</a:t>
            </a:r>
            <a:endParaRPr kumimoji="0" lang="pt-BR" sz="3600" b="0" i="0" u="none" strike="noStrike" kern="1200" cap="none" spc="600" normalizeH="0" baseline="0" noProof="0" dirty="0">
              <a:ln>
                <a:noFill/>
              </a:ln>
              <a:solidFill>
                <a:srgbClr val="FED700"/>
              </a:solidFill>
              <a:effectLst/>
              <a:uLnTx/>
              <a:uFillTx/>
              <a:latin typeface="Heebo Light" pitchFamily="2" charset="-79"/>
              <a:ea typeface="+mn-ea"/>
              <a:cs typeface="Heebo Light" pitchFamily="2" charset="-79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C729B33-965C-6D71-0A17-E83C24BEF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298" y="4229987"/>
            <a:ext cx="1325404" cy="3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ibra esterlina: paridade, desvalorização e fundamentos | Mais Retorno">
            <a:extLst>
              <a:ext uri="{FF2B5EF4-FFF2-40B4-BE49-F238E27FC236}">
                <a16:creationId xmlns:a16="http://schemas.microsoft.com/office/drawing/2014/main" id="{CFCF1E92-84F7-3D99-4C0A-D181CEBB2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FEF2E00-4510-71D5-7683-FA41C6C85B8A}"/>
              </a:ext>
            </a:extLst>
          </p:cNvPr>
          <p:cNvSpPr/>
          <p:nvPr/>
        </p:nvSpPr>
        <p:spPr>
          <a:xfrm flipH="1">
            <a:off x="-1" y="0"/>
            <a:ext cx="9142858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9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AB5384B-7CA5-77AC-A636-05DE28DB677C}"/>
              </a:ext>
            </a:extLst>
          </p:cNvPr>
          <p:cNvSpPr txBox="1"/>
          <p:nvPr/>
        </p:nvSpPr>
        <p:spPr>
          <a:xfrm>
            <a:off x="1638300" y="2025372"/>
            <a:ext cx="89916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-300" normalizeH="0" baseline="0" noProof="0" dirty="0">
                <a:ln>
                  <a:noFill/>
                </a:ln>
                <a:solidFill>
                  <a:srgbClr val="FE522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88A5586-2177-F185-3C5E-8635057B1BB1}"/>
              </a:ext>
            </a:extLst>
          </p:cNvPr>
          <p:cNvSpPr txBox="1"/>
          <p:nvPr/>
        </p:nvSpPr>
        <p:spPr>
          <a:xfrm>
            <a:off x="4061460" y="2017752"/>
            <a:ext cx="342900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-300" normalizeH="0" baseline="0" noProof="0" dirty="0">
                <a:ln>
                  <a:noFill/>
                </a:ln>
                <a:solidFill>
                  <a:srgbClr val="FE522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esterlina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841518-9660-3A9A-9336-056828D6C3B7}"/>
              </a:ext>
            </a:extLst>
          </p:cNvPr>
          <p:cNvSpPr/>
          <p:nvPr/>
        </p:nvSpPr>
        <p:spPr>
          <a:xfrm>
            <a:off x="2450593" y="2188845"/>
            <a:ext cx="1724024" cy="762000"/>
          </a:xfrm>
          <a:prstGeom prst="rect">
            <a:avLst/>
          </a:prstGeom>
          <a:solidFill>
            <a:srgbClr val="FE5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200" dirty="0" err="1">
              <a:solidFill>
                <a:prstClr val="white"/>
              </a:solidFill>
              <a:latin typeface="Work Sans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4355B3-EE21-2631-A5AE-85A35AA85813}"/>
              </a:ext>
            </a:extLst>
          </p:cNvPr>
          <p:cNvSpPr txBox="1"/>
          <p:nvPr/>
        </p:nvSpPr>
        <p:spPr>
          <a:xfrm>
            <a:off x="2234890" y="2017752"/>
            <a:ext cx="2129140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-300" normalizeH="0" baseline="0" noProof="0" dirty="0">
                <a:ln>
                  <a:noFill/>
                </a:ln>
                <a:solidFill>
                  <a:srgbClr val="191613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libra</a:t>
            </a:r>
          </a:p>
        </p:txBody>
      </p:sp>
    </p:spTree>
    <p:extLst>
      <p:ext uri="{BB962C8B-B14F-4D97-AF65-F5344CB8AC3E}">
        <p14:creationId xmlns:p14="http://schemas.microsoft.com/office/powerpoint/2010/main" val="9557836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63DF66E9-A4A6-205C-B227-95C1856DE6C1}"/>
              </a:ext>
            </a:extLst>
          </p:cNvPr>
          <p:cNvGrpSpPr/>
          <p:nvPr/>
        </p:nvGrpSpPr>
        <p:grpSpPr>
          <a:xfrm>
            <a:off x="753532" y="0"/>
            <a:ext cx="7636938" cy="4295777"/>
            <a:chOff x="1422535" y="1"/>
            <a:chExt cx="6298930" cy="3543148"/>
          </a:xfrm>
        </p:grpSpPr>
        <p:pic>
          <p:nvPicPr>
            <p:cNvPr id="3" name="Picture 2" descr="Rainha Elizabeth II: o que ela ensinou sobre negócios e liderança">
              <a:extLst>
                <a:ext uri="{FF2B5EF4-FFF2-40B4-BE49-F238E27FC236}">
                  <a16:creationId xmlns:a16="http://schemas.microsoft.com/office/drawing/2014/main" id="{1E3B482E-2D43-E18F-19A3-0FDAA2062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535" y="1"/>
              <a:ext cx="6298930" cy="3543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E649338-391E-3B60-D13C-EEB5ED3D2EE8}"/>
                </a:ext>
              </a:extLst>
            </p:cNvPr>
            <p:cNvSpPr/>
            <p:nvPr/>
          </p:nvSpPr>
          <p:spPr>
            <a:xfrm>
              <a:off x="1438275" y="581360"/>
              <a:ext cx="6267450" cy="2961789"/>
            </a:xfrm>
            <a:prstGeom prst="rect">
              <a:avLst/>
            </a:prstGeom>
            <a:gradFill>
              <a:gsLst>
                <a:gs pos="0">
                  <a:srgbClr val="111111">
                    <a:alpha val="0"/>
                  </a:srgbClr>
                </a:gs>
                <a:gs pos="100000">
                  <a:srgbClr val="11111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endParaRP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C4A2CD-11CD-45F2-25EE-17BF600EB859}"/>
              </a:ext>
            </a:extLst>
          </p:cNvPr>
          <p:cNvSpPr txBox="1"/>
          <p:nvPr/>
        </p:nvSpPr>
        <p:spPr>
          <a:xfrm>
            <a:off x="1766888" y="2481530"/>
            <a:ext cx="5610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0" i="0" u="none" strike="noStrike" kern="1200" cap="none" spc="0" normalizeH="0" baseline="0" noProof="0" dirty="0">
                <a:ln>
                  <a:noFill/>
                </a:ln>
                <a:solidFill>
                  <a:srgbClr val="CDC4AA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Elizabeth II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86E569-AE80-A408-75C4-9114FF97EA42}"/>
              </a:ext>
            </a:extLst>
          </p:cNvPr>
          <p:cNvSpPr txBox="1"/>
          <p:nvPr/>
        </p:nvSpPr>
        <p:spPr>
          <a:xfrm>
            <a:off x="1819276" y="3472130"/>
            <a:ext cx="550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A Rainha de uma Era</a:t>
            </a:r>
          </a:p>
        </p:txBody>
      </p:sp>
    </p:spTree>
    <p:extLst>
      <p:ext uri="{BB962C8B-B14F-4D97-AF65-F5344CB8AC3E}">
        <p14:creationId xmlns:p14="http://schemas.microsoft.com/office/powerpoint/2010/main" val="10354961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FD063D4-8C9C-AF5C-35EF-40F25B9AB49E}"/>
              </a:ext>
            </a:extLst>
          </p:cNvPr>
          <p:cNvSpPr/>
          <p:nvPr/>
        </p:nvSpPr>
        <p:spPr>
          <a:xfrm>
            <a:off x="6362700" y="152400"/>
            <a:ext cx="2781300" cy="4838700"/>
          </a:xfrm>
          <a:prstGeom prst="rect">
            <a:avLst/>
          </a:prstGeom>
          <a:solidFill>
            <a:srgbClr val="FFB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pic>
        <p:nvPicPr>
          <p:cNvPr id="2050" name="Picture 2" descr="group-businesspeople-looking-business-plan-office_23-2147899904 - Quality  Lavanderia - Prazer em cuidar bem.">
            <a:extLst>
              <a:ext uri="{FF2B5EF4-FFF2-40B4-BE49-F238E27FC236}">
                <a16:creationId xmlns:a16="http://schemas.microsoft.com/office/drawing/2014/main" id="{16CAAF6B-40BE-B712-19EA-D7B486ACC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25758" y="340462"/>
            <a:ext cx="4418242" cy="44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F896525-0BEA-D33F-F7CA-60C064A4295C}"/>
              </a:ext>
            </a:extLst>
          </p:cNvPr>
          <p:cNvSpPr txBox="1"/>
          <p:nvPr/>
        </p:nvSpPr>
        <p:spPr>
          <a:xfrm>
            <a:off x="685800" y="1910577"/>
            <a:ext cx="3343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Quem indica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ECF026-1FB2-6511-69F2-6E6DABB24AE4}"/>
              </a:ext>
            </a:extLst>
          </p:cNvPr>
          <p:cNvSpPr txBox="1"/>
          <p:nvPr/>
        </p:nvSpPr>
        <p:spPr>
          <a:xfrm>
            <a:off x="685800" y="2272527"/>
            <a:ext cx="3343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B838"/>
                </a:solidFill>
                <a:effectLst/>
                <a:uLnTx/>
                <a:uFillTx/>
                <a:latin typeface="Heebo Black" pitchFamily="2" charset="-79"/>
                <a:ea typeface="+mn-ea"/>
                <a:cs typeface="Heebo Black" pitchFamily="2" charset="-79"/>
              </a:rPr>
              <a:t>amigo é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D6E6AB8-8836-731B-6B93-28A0D8F20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675" y="863340"/>
            <a:ext cx="1376413" cy="354856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0BAF042-BB21-C2D3-29BC-BE91A5155B3F}"/>
              </a:ext>
            </a:extLst>
          </p:cNvPr>
          <p:cNvCxnSpPr/>
          <p:nvPr/>
        </p:nvCxnSpPr>
        <p:spPr>
          <a:xfrm>
            <a:off x="542925" y="1979495"/>
            <a:ext cx="0" cy="110993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CEB175A-EB48-884A-5C31-15F98541D766}"/>
              </a:ext>
            </a:extLst>
          </p:cNvPr>
          <p:cNvSpPr txBox="1"/>
          <p:nvPr/>
        </p:nvSpPr>
        <p:spPr>
          <a:xfrm>
            <a:off x="533400" y="3691752"/>
            <a:ext cx="334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Você indica o seu amigo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0C58E2-A503-7CBD-AC87-A79651864B7C}"/>
              </a:ext>
            </a:extLst>
          </p:cNvPr>
          <p:cNvSpPr txBox="1"/>
          <p:nvPr/>
        </p:nvSpPr>
        <p:spPr>
          <a:xfrm>
            <a:off x="533400" y="3910827"/>
            <a:ext cx="334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B838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e juntos ganhamos mais!</a:t>
            </a:r>
          </a:p>
        </p:txBody>
      </p:sp>
    </p:spTree>
    <p:extLst>
      <p:ext uri="{BB962C8B-B14F-4D97-AF65-F5344CB8AC3E}">
        <p14:creationId xmlns:p14="http://schemas.microsoft.com/office/powerpoint/2010/main" val="26466344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mo surgiu a odontologia? Conheça a história! – DFL">
            <a:extLst>
              <a:ext uri="{FF2B5EF4-FFF2-40B4-BE49-F238E27FC236}">
                <a16:creationId xmlns:a16="http://schemas.microsoft.com/office/drawing/2014/main" id="{55985F4C-3E07-9FC4-12FA-5EF1C7641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88FDEFB-EF0E-3F24-82D8-94BC3FF87E0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94B6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4D67151-7339-A7AE-A2BA-98D3010E73E9}"/>
              </a:ext>
            </a:extLst>
          </p:cNvPr>
          <p:cNvSpPr txBox="1"/>
          <p:nvPr/>
        </p:nvSpPr>
        <p:spPr>
          <a:xfrm>
            <a:off x="885826" y="3000375"/>
            <a:ext cx="4067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Light" pitchFamily="2" charset="-79"/>
                <a:ea typeface="+mn-ea"/>
                <a:cs typeface="Heebo Light" pitchFamily="2" charset="-79"/>
              </a:rPr>
              <a:t>saúde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FBECAE-C29C-3533-5EC6-2E29301882EA}"/>
              </a:ext>
            </a:extLst>
          </p:cNvPr>
          <p:cNvSpPr txBox="1"/>
          <p:nvPr/>
        </p:nvSpPr>
        <p:spPr>
          <a:xfrm>
            <a:off x="885826" y="3505200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 Black" pitchFamily="2" charset="-79"/>
                <a:ea typeface="+mn-ea"/>
                <a:cs typeface="Heebo Black" pitchFamily="2" charset="-79"/>
              </a:rPr>
              <a:t>odontológica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8B62699-C89A-7526-023D-BB52D69BC1DB}"/>
              </a:ext>
            </a:extLst>
          </p:cNvPr>
          <p:cNvCxnSpPr/>
          <p:nvPr/>
        </p:nvCxnSpPr>
        <p:spPr>
          <a:xfrm>
            <a:off x="733425" y="3198695"/>
            <a:ext cx="0" cy="110993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>
            <a:extLst>
              <a:ext uri="{FF2B5EF4-FFF2-40B4-BE49-F238E27FC236}">
                <a16:creationId xmlns:a16="http://schemas.microsoft.com/office/drawing/2014/main" id="{B3BE262D-C0B7-6115-E847-D463A4271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700" y="866989"/>
            <a:ext cx="1376413" cy="3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8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E11F672-A7C9-FA11-090A-16E4C201FAD0}"/>
              </a:ext>
            </a:extLst>
          </p:cNvPr>
          <p:cNvGrpSpPr/>
          <p:nvPr/>
        </p:nvGrpSpPr>
        <p:grpSpPr>
          <a:xfrm>
            <a:off x="314405" y="-1"/>
            <a:ext cx="1220942" cy="1247775"/>
            <a:chOff x="-2125981" y="141930"/>
            <a:chExt cx="1386841" cy="1417320"/>
          </a:xfrm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2B700E15-ABD6-21D1-63A7-C3AA076BF58C}"/>
                </a:ext>
              </a:extLst>
            </p:cNvPr>
            <p:cNvSpPr/>
            <p:nvPr/>
          </p:nvSpPr>
          <p:spPr>
            <a:xfrm>
              <a:off x="-2125981" y="141930"/>
              <a:ext cx="1386841" cy="1417320"/>
            </a:xfrm>
            <a:custGeom>
              <a:avLst/>
              <a:gdLst>
                <a:gd name="connsiteX0" fmla="*/ 0 w 1491175"/>
                <a:gd name="connsiteY0" fmla="*/ 0 h 1420837"/>
                <a:gd name="connsiteX1" fmla="*/ 1491175 w 1491175"/>
                <a:gd name="connsiteY1" fmla="*/ 0 h 1420837"/>
                <a:gd name="connsiteX2" fmla="*/ 1491175 w 1491175"/>
                <a:gd name="connsiteY2" fmla="*/ 1172303 h 1420837"/>
                <a:gd name="connsiteX3" fmla="*/ 1242641 w 1491175"/>
                <a:gd name="connsiteY3" fmla="*/ 1420837 h 1420837"/>
                <a:gd name="connsiteX4" fmla="*/ 248534 w 1491175"/>
                <a:gd name="connsiteY4" fmla="*/ 1420837 h 1420837"/>
                <a:gd name="connsiteX5" fmla="*/ 0 w 1491175"/>
                <a:gd name="connsiteY5" fmla="*/ 1172303 h 14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1175" h="1420837">
                  <a:moveTo>
                    <a:pt x="0" y="0"/>
                  </a:moveTo>
                  <a:lnTo>
                    <a:pt x="1491175" y="0"/>
                  </a:lnTo>
                  <a:lnTo>
                    <a:pt x="1491175" y="1172303"/>
                  </a:lnTo>
                  <a:cubicBezTo>
                    <a:pt x="1491175" y="1309565"/>
                    <a:pt x="1379903" y="1420837"/>
                    <a:pt x="1242641" y="1420837"/>
                  </a:cubicBezTo>
                  <a:lnTo>
                    <a:pt x="248534" y="1420837"/>
                  </a:lnTo>
                  <a:cubicBezTo>
                    <a:pt x="111272" y="1420837"/>
                    <a:pt x="0" y="1309565"/>
                    <a:pt x="0" y="117230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endParaRP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F577119-926B-D52A-E56C-E2087687934F}"/>
                </a:ext>
              </a:extLst>
            </p:cNvPr>
            <p:cNvGrpSpPr/>
            <p:nvPr/>
          </p:nvGrpSpPr>
          <p:grpSpPr>
            <a:xfrm>
              <a:off x="-1895187" y="494013"/>
              <a:ext cx="950653" cy="653168"/>
              <a:chOff x="673491" y="635531"/>
              <a:chExt cx="785664" cy="539808"/>
            </a:xfrm>
          </p:grpSpPr>
          <p:pic>
            <p:nvPicPr>
              <p:cNvPr id="6" name="Gráfico 5">
                <a:extLst>
                  <a:ext uri="{FF2B5EF4-FFF2-40B4-BE49-F238E27FC236}">
                    <a16:creationId xmlns:a16="http://schemas.microsoft.com/office/drawing/2014/main" id="{944CA479-B245-8918-5EDD-FDDF87B035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r="74592"/>
              <a:stretch/>
            </p:blipFill>
            <p:spPr>
              <a:xfrm>
                <a:off x="891467" y="635531"/>
                <a:ext cx="349712" cy="354856"/>
              </a:xfrm>
              <a:prstGeom prst="rect">
                <a:avLst/>
              </a:prstGeom>
            </p:spPr>
          </p:pic>
          <p:pic>
            <p:nvPicPr>
              <p:cNvPr id="7" name="Gráfico 6">
                <a:extLst>
                  <a:ext uri="{FF2B5EF4-FFF2-40B4-BE49-F238E27FC236}">
                    <a16:creationId xmlns:a16="http://schemas.microsoft.com/office/drawing/2014/main" id="{5441293A-E247-E6A5-F082-84DB6CF0D0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026"/>
              <a:stretch/>
            </p:blipFill>
            <p:spPr>
              <a:xfrm>
                <a:off x="673491" y="908731"/>
                <a:ext cx="785664" cy="266608"/>
              </a:xfrm>
              <a:prstGeom prst="rect">
                <a:avLst/>
              </a:prstGeom>
            </p:spPr>
          </p:pic>
        </p:grp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BC83C1CF-F802-DC69-D1FC-18FD7D00B8DD}"/>
              </a:ext>
            </a:extLst>
          </p:cNvPr>
          <p:cNvSpPr txBox="1"/>
          <p:nvPr/>
        </p:nvSpPr>
        <p:spPr>
          <a:xfrm>
            <a:off x="2237066" y="298854"/>
            <a:ext cx="46698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Heebo" pitchFamily="2" charset="-79"/>
              </a:rPr>
              <a:t>Newsletter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34111B-8A4E-7C4F-8902-7858C9753919}"/>
              </a:ext>
            </a:extLst>
          </p:cNvPr>
          <p:cNvSpPr txBox="1"/>
          <p:nvPr/>
        </p:nvSpPr>
        <p:spPr>
          <a:xfrm>
            <a:off x="2826971" y="1445865"/>
            <a:ext cx="34900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0" i="0" u="none" strike="noStrike" kern="1200" cap="none" spc="30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NEWSLETTER POR E-MAIL, FEITA PARA VOCÊ</a:t>
            </a:r>
            <a:endParaRPr kumimoji="0" lang="pt-BR" sz="7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4B4BE46-0937-5F2F-E37D-A9FE6010248D}"/>
              </a:ext>
            </a:extLst>
          </p:cNvPr>
          <p:cNvGrpSpPr/>
          <p:nvPr/>
        </p:nvGrpSpPr>
        <p:grpSpPr>
          <a:xfrm>
            <a:off x="0" y="1503045"/>
            <a:ext cx="2712720" cy="66675"/>
            <a:chOff x="0" y="1503045"/>
            <a:chExt cx="2712720" cy="66675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8730756-C507-3BFB-2FCF-D4363484DC5B}"/>
                </a:ext>
              </a:extLst>
            </p:cNvPr>
            <p:cNvCxnSpPr/>
            <p:nvPr/>
          </p:nvCxnSpPr>
          <p:spPr>
            <a:xfrm>
              <a:off x="0" y="1569720"/>
              <a:ext cx="2712720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4799217-C6BF-0A3B-A582-448B7BB6C242}"/>
                </a:ext>
              </a:extLst>
            </p:cNvPr>
            <p:cNvCxnSpPr/>
            <p:nvPr/>
          </p:nvCxnSpPr>
          <p:spPr>
            <a:xfrm>
              <a:off x="0" y="1503045"/>
              <a:ext cx="2712720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E10C4D8-D035-E324-88BA-606237F45555}"/>
              </a:ext>
            </a:extLst>
          </p:cNvPr>
          <p:cNvGrpSpPr/>
          <p:nvPr/>
        </p:nvGrpSpPr>
        <p:grpSpPr>
          <a:xfrm>
            <a:off x="6431280" y="1503045"/>
            <a:ext cx="2712720" cy="66675"/>
            <a:chOff x="0" y="1503045"/>
            <a:chExt cx="2712720" cy="66675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AFDE6C8C-36DA-A46C-A743-761FBBBE128A}"/>
                </a:ext>
              </a:extLst>
            </p:cNvPr>
            <p:cNvCxnSpPr/>
            <p:nvPr/>
          </p:nvCxnSpPr>
          <p:spPr>
            <a:xfrm>
              <a:off x="0" y="1569720"/>
              <a:ext cx="2712720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23C0B70B-63E2-6F61-48E0-4C3500283DCC}"/>
                </a:ext>
              </a:extLst>
            </p:cNvPr>
            <p:cNvCxnSpPr/>
            <p:nvPr/>
          </p:nvCxnSpPr>
          <p:spPr>
            <a:xfrm>
              <a:off x="0" y="1503045"/>
              <a:ext cx="2712720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m 18" descr="Luz do sol sobre arranha-céus">
            <a:extLst>
              <a:ext uri="{FF2B5EF4-FFF2-40B4-BE49-F238E27FC236}">
                <a16:creationId xmlns:a16="http://schemas.microsoft.com/office/drawing/2014/main" id="{44BD942F-B15E-EAA7-014C-59B4AC1793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613" y="1742115"/>
            <a:ext cx="8486775" cy="320136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EDF98B7-9F1D-04A8-2F99-EAFE05B17B1F}"/>
              </a:ext>
            </a:extLst>
          </p:cNvPr>
          <p:cNvSpPr txBox="1"/>
          <p:nvPr/>
        </p:nvSpPr>
        <p:spPr>
          <a:xfrm>
            <a:off x="7977782" y="159990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Heebo" pitchFamily="2" charset="-79"/>
                <a:ea typeface="+mn-ea"/>
                <a:cs typeface="Heebo" pitchFamily="2" charset="-79"/>
              </a:rPr>
              <a:t>novembro 2025-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010971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D4162479-D9EE-21C0-4E6C-58C8BDDAD8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08742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28D4ABA-D5F8-9203-EABE-0AE9C50CD45A}"/>
              </a:ext>
            </a:extLst>
          </p:cNvPr>
          <p:cNvSpPr/>
          <p:nvPr/>
        </p:nvSpPr>
        <p:spPr>
          <a:xfrm>
            <a:off x="0" y="0"/>
            <a:ext cx="9128760" cy="5143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ebo" pitchFamily="2" charset="-79"/>
              <a:ea typeface="+mn-ea"/>
              <a:cs typeface="Heebo" pitchFamily="2" charset="-79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1E147619-37B9-43FE-8A7C-1147C125D357}"/>
              </a:ext>
            </a:extLst>
          </p:cNvPr>
          <p:cNvGrpSpPr/>
          <p:nvPr/>
        </p:nvGrpSpPr>
        <p:grpSpPr>
          <a:xfrm>
            <a:off x="1234916" y="1376035"/>
            <a:ext cx="7116128" cy="2391430"/>
            <a:chOff x="1013936" y="1682919"/>
            <a:chExt cx="7116128" cy="2391430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21EDDC3-8311-6A2C-EA66-744606BBCBFA}"/>
                </a:ext>
              </a:extLst>
            </p:cNvPr>
            <p:cNvSpPr txBox="1"/>
            <p:nvPr/>
          </p:nvSpPr>
          <p:spPr>
            <a:xfrm>
              <a:off x="1013936" y="1682919"/>
              <a:ext cx="60188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800" b="0" i="0" u="none" strike="noStrike" kern="1200" cap="none" spc="-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dustry-Black" panose="00000A00000000000000" pitchFamily="2" charset="0"/>
                  <a:ea typeface="+mn-ea"/>
                  <a:cs typeface="Heebo Black" pitchFamily="2" charset="-79"/>
                </a:rPr>
                <a:t>inovação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34296316-5EB5-CC31-018C-BEF072078509}"/>
                </a:ext>
              </a:extLst>
            </p:cNvPr>
            <p:cNvSpPr txBox="1"/>
            <p:nvPr/>
          </p:nvSpPr>
          <p:spPr>
            <a:xfrm>
              <a:off x="2111216" y="2627799"/>
              <a:ext cx="601884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ndustry-Black" panose="00000A00000000000000" pitchFamily="2" charset="0"/>
                  <a:ea typeface="+mn-ea"/>
                  <a:cs typeface="Heebo" pitchFamily="2" charset="-79"/>
                </a:rPr>
                <a:t>digital</a:t>
              </a:r>
              <a:endParaRPr kumimoji="0" lang="pt-BR" sz="88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dustry-Black" panose="00000A00000000000000" pitchFamily="2" charset="0"/>
                <a:ea typeface="+mn-ea"/>
                <a:cs typeface="Heebo Black" pitchFamily="2" charset="-79"/>
              </a:endParaRPr>
            </a:p>
          </p:txBody>
        </p:sp>
      </p:grp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D827A17-D330-5703-D1AB-BD9E2E7C54EA}"/>
              </a:ext>
            </a:extLst>
          </p:cNvPr>
          <p:cNvCxnSpPr>
            <a:cxnSpLocks/>
          </p:cNvCxnSpPr>
          <p:nvPr/>
        </p:nvCxnSpPr>
        <p:spPr>
          <a:xfrm flipH="1">
            <a:off x="7620" y="2186940"/>
            <a:ext cx="2042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8D9B2D78-EE92-58E2-D03D-994BC9460825}"/>
              </a:ext>
            </a:extLst>
          </p:cNvPr>
          <p:cNvCxnSpPr>
            <a:cxnSpLocks/>
          </p:cNvCxnSpPr>
          <p:nvPr/>
        </p:nvCxnSpPr>
        <p:spPr>
          <a:xfrm flipH="1">
            <a:off x="7063740" y="3177540"/>
            <a:ext cx="20650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74742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CURS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DB1FE"/>
      </a:accent1>
      <a:accent2>
        <a:srgbClr val="414C8C"/>
      </a:accent2>
      <a:accent3>
        <a:srgbClr val="FF2F6E"/>
      </a:accent3>
      <a:accent4>
        <a:srgbClr val="FFCC1F"/>
      </a:accent4>
      <a:accent5>
        <a:srgbClr val="5AD7C4"/>
      </a:accent5>
      <a:accent6>
        <a:srgbClr val="FEB97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stitucional Escrtório">
  <a:themeElements>
    <a:clrScheme name="Apresentação comerci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C971"/>
      </a:accent1>
      <a:accent2>
        <a:srgbClr val="00203F"/>
      </a:accent2>
      <a:accent3>
        <a:srgbClr val="E6ECF1"/>
      </a:accent3>
      <a:accent4>
        <a:srgbClr val="479BB6"/>
      </a:accent4>
      <a:accent5>
        <a:srgbClr val="FE522E"/>
      </a:accent5>
      <a:accent6>
        <a:srgbClr val="97D9E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 defTabSz="685800">
          <a:defRPr sz="1200" dirty="0" err="1" smtClean="0">
            <a:solidFill>
              <a:prstClr val="white"/>
            </a:solidFill>
            <a:latin typeface="Work Sans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00000"/>
          </a:lnSpc>
          <a:defRPr sz="900" dirty="0" err="1">
            <a:solidFill>
              <a:schemeClr val="tx1">
                <a:lumMod val="85000"/>
                <a:lumOff val="15000"/>
              </a:schemeClr>
            </a:solidFill>
            <a:latin typeface="Work Sans" pitchFamily="2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RAINHA DO PPT">
      <a:dk1>
        <a:sysClr val="windowText" lastClr="000000"/>
      </a:dk1>
      <a:lt1>
        <a:sysClr val="window" lastClr="FFFFFF"/>
      </a:lt1>
      <a:dk2>
        <a:srgbClr val="364F6B"/>
      </a:dk2>
      <a:lt2>
        <a:srgbClr val="E7E6E6"/>
      </a:lt2>
      <a:accent1>
        <a:srgbClr val="364F6B"/>
      </a:accent1>
      <a:accent2>
        <a:srgbClr val="DD3737"/>
      </a:accent2>
      <a:accent3>
        <a:srgbClr val="E6D5C3"/>
      </a:accent3>
      <a:accent4>
        <a:srgbClr val="F5F5F5"/>
      </a:accent4>
      <a:accent5>
        <a:srgbClr val="FDBE4A"/>
      </a:accent5>
      <a:accent6>
        <a:srgbClr val="C8CEC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latin typeface="Heebo" pitchFamily="2" charset="-79"/>
            <a:cs typeface="Heebo" pitchFamily="2" charset="-79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Heebo" pitchFamily="2" charset="-79"/>
            <a:cs typeface="Heebo" pitchFamily="2" charset="-79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2591</TotalTime>
  <Words>743</Words>
  <Application>Microsoft Office PowerPoint</Application>
  <PresentationFormat>Apresentação na tela (16:9)</PresentationFormat>
  <Paragraphs>318</Paragraphs>
  <Slides>138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48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138</vt:i4>
      </vt:variant>
    </vt:vector>
  </HeadingPairs>
  <TitlesOfParts>
    <vt:vector size="189" baseType="lpstr">
      <vt:lpstr>Poppins Light</vt:lpstr>
      <vt:lpstr>Lora</vt:lpstr>
      <vt:lpstr>Antonio</vt:lpstr>
      <vt:lpstr>Arima Madurai</vt:lpstr>
      <vt:lpstr>Work Sans</vt:lpstr>
      <vt:lpstr>Calibri</vt:lpstr>
      <vt:lpstr>Raleway Thin</vt:lpstr>
      <vt:lpstr>Barlow Light</vt:lpstr>
      <vt:lpstr>Arial</vt:lpstr>
      <vt:lpstr>Morl ExtraBlack</vt:lpstr>
      <vt:lpstr>Roboto Condensed</vt:lpstr>
      <vt:lpstr>Master Of Break</vt:lpstr>
      <vt:lpstr>Pacifico</vt:lpstr>
      <vt:lpstr>Lato</vt:lpstr>
      <vt:lpstr>Heebo Thin</vt:lpstr>
      <vt:lpstr>Industry-Black</vt:lpstr>
      <vt:lpstr>Poppins</vt:lpstr>
      <vt:lpstr>Rubik</vt:lpstr>
      <vt:lpstr>HolidayFree</vt:lpstr>
      <vt:lpstr>Spline Sans Mono Light</vt:lpstr>
      <vt:lpstr>Shadows Into Light Two</vt:lpstr>
      <vt:lpstr>Raleway</vt:lpstr>
      <vt:lpstr>Barlow</vt:lpstr>
      <vt:lpstr>Nunito Sans Normal</vt:lpstr>
      <vt:lpstr>Berkshire Swash</vt:lpstr>
      <vt:lpstr>Libre Bodoni</vt:lpstr>
      <vt:lpstr>Flowerbee</vt:lpstr>
      <vt:lpstr>Rubik Distressed</vt:lpstr>
      <vt:lpstr>Raleway Light</vt:lpstr>
      <vt:lpstr>Montserrat</vt:lpstr>
      <vt:lpstr>Antonio Medium</vt:lpstr>
      <vt:lpstr>Spline Sans Mono</vt:lpstr>
      <vt:lpstr>Oswald</vt:lpstr>
      <vt:lpstr>Barlow Black</vt:lpstr>
      <vt:lpstr>Industry-BlackItalic</vt:lpstr>
      <vt:lpstr>Open Sans</vt:lpstr>
      <vt:lpstr>Roboto Black</vt:lpstr>
      <vt:lpstr>Heebo</vt:lpstr>
      <vt:lpstr>Open Sans Light</vt:lpstr>
      <vt:lpstr>Oswald Medium</vt:lpstr>
      <vt:lpstr>Heebo Light</vt:lpstr>
      <vt:lpstr>Century Schoolbook</vt:lpstr>
      <vt:lpstr>IBM Plex Mono</vt:lpstr>
      <vt:lpstr>Amatemora</vt:lpstr>
      <vt:lpstr>Heebo Black</vt:lpstr>
      <vt:lpstr>Roboto Light</vt:lpstr>
      <vt:lpstr>Rubik Light</vt:lpstr>
      <vt:lpstr>Cookie</vt:lpstr>
      <vt:lpstr>1_Tema do Office</vt:lpstr>
      <vt:lpstr>Institucional Escrtório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Freire</dc:creator>
  <cp:lastModifiedBy>Ana Freire</cp:lastModifiedBy>
  <cp:revision>72</cp:revision>
  <dcterms:created xsi:type="dcterms:W3CDTF">2021-03-22T18:09:14Z</dcterms:created>
  <dcterms:modified xsi:type="dcterms:W3CDTF">2024-08-13T17:35:24Z</dcterms:modified>
</cp:coreProperties>
</file>